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74118" autoAdjust="0"/>
  </p:normalViewPr>
  <p:slideViewPr>
    <p:cSldViewPr snapToGrid="0">
      <p:cViewPr varScale="1">
        <p:scale>
          <a:sx n="61" d="100"/>
          <a:sy n="61" d="100"/>
        </p:scale>
        <p:origin x="135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F135FC-90A5-4FB8-8970-29BC15E6236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129ED28A-9512-4CF5-B5A9-A23412B241CD}">
      <dgm:prSet/>
      <dgm:spPr/>
      <dgm:t>
        <a:bodyPr/>
        <a:lstStyle/>
        <a:p>
          <a:r>
            <a:rPr lang="en-US" b="1" i="0" baseline="0" dirty="0">
              <a:latin typeface="Times New Roman" panose="02020603050405020304" pitchFamily="18" charset="0"/>
              <a:cs typeface="Times New Roman" panose="02020603050405020304" pitchFamily="18" charset="0"/>
            </a:rPr>
            <a:t>1. Industry Description</a:t>
          </a:r>
          <a:r>
            <a:rPr lang="en-US" b="0" i="0"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7809D79D-D048-4772-BA21-F233A137516D}" type="parTrans" cxnId="{4D4A548B-97D5-416E-9892-17EB01A5F254}">
      <dgm:prSet/>
      <dgm:spPr/>
      <dgm:t>
        <a:bodyPr/>
        <a:lstStyle/>
        <a:p>
          <a:endParaRPr lang="en-US"/>
        </a:p>
      </dgm:t>
    </dgm:pt>
    <dgm:pt modelId="{9178748C-27F1-473B-BFD1-495C59B5C64E}" type="sibTrans" cxnId="{4D4A548B-97D5-416E-9892-17EB01A5F254}">
      <dgm:prSet/>
      <dgm:spPr/>
      <dgm:t>
        <a:bodyPr/>
        <a:lstStyle/>
        <a:p>
          <a:endParaRPr lang="en-US"/>
        </a:p>
      </dgm:t>
    </dgm:pt>
    <dgm:pt modelId="{BDC5A199-45BF-4A68-8F37-D68FBB9983AE}">
      <dgm:prSet/>
      <dgm:spPr/>
      <dgm:t>
        <a:bodyPr/>
        <a:lstStyle/>
        <a:p>
          <a:r>
            <a:rPr lang="en-US" b="0" i="0" baseline="0" dirty="0">
              <a:latin typeface="Times New Roman" panose="02020603050405020304" pitchFamily="18" charset="0"/>
              <a:cs typeface="Times New Roman" panose="02020603050405020304" pitchFamily="18" charset="0"/>
            </a:rPr>
            <a:t>Personal care businesses like salons rely on efficient scheduling, payments, and analytics.</a:t>
          </a:r>
          <a:endParaRPr lang="en-US" dirty="0">
            <a:latin typeface="Times New Roman" panose="02020603050405020304" pitchFamily="18" charset="0"/>
            <a:cs typeface="Times New Roman" panose="02020603050405020304" pitchFamily="18" charset="0"/>
          </a:endParaRPr>
        </a:p>
      </dgm:t>
    </dgm:pt>
    <dgm:pt modelId="{F357AC1E-153B-4C83-8783-F02293DD3DE0}" type="parTrans" cxnId="{A46C4582-749D-4883-871A-4E0F1C39CD5C}">
      <dgm:prSet/>
      <dgm:spPr/>
      <dgm:t>
        <a:bodyPr/>
        <a:lstStyle/>
        <a:p>
          <a:endParaRPr lang="en-US"/>
        </a:p>
      </dgm:t>
    </dgm:pt>
    <dgm:pt modelId="{0E44DC89-C1A7-4B67-8B37-337C90C69CC6}" type="sibTrans" cxnId="{A46C4582-749D-4883-871A-4E0F1C39CD5C}">
      <dgm:prSet/>
      <dgm:spPr/>
      <dgm:t>
        <a:bodyPr/>
        <a:lstStyle/>
        <a:p>
          <a:endParaRPr lang="en-US"/>
        </a:p>
      </dgm:t>
    </dgm:pt>
    <dgm:pt modelId="{630C7F3D-D959-49AF-BFBD-403AD98215EF}">
      <dgm:prSet/>
      <dgm:spPr/>
      <dgm:t>
        <a:bodyPr/>
        <a:lstStyle/>
        <a:p>
          <a:r>
            <a:rPr lang="en-US" b="1" i="0" baseline="0" dirty="0">
              <a:latin typeface="Times New Roman" panose="02020603050405020304" pitchFamily="18" charset="0"/>
              <a:cs typeface="Times New Roman" panose="02020603050405020304" pitchFamily="18" charset="0"/>
            </a:rPr>
            <a:t>2. Business Problems</a:t>
          </a:r>
          <a:r>
            <a:rPr lang="en-US" b="0" i="0"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E8EA7DC1-6959-415A-BFAE-02772D290AD6}" type="parTrans" cxnId="{BEF2E896-40FB-453B-8E5F-E71F0719F7A3}">
      <dgm:prSet/>
      <dgm:spPr/>
      <dgm:t>
        <a:bodyPr/>
        <a:lstStyle/>
        <a:p>
          <a:endParaRPr lang="en-US"/>
        </a:p>
      </dgm:t>
    </dgm:pt>
    <dgm:pt modelId="{2B68813B-3DE9-4A43-90AC-7AEF7F571F5F}" type="sibTrans" cxnId="{BEF2E896-40FB-453B-8E5F-E71F0719F7A3}">
      <dgm:prSet/>
      <dgm:spPr/>
      <dgm:t>
        <a:bodyPr/>
        <a:lstStyle/>
        <a:p>
          <a:endParaRPr lang="en-US"/>
        </a:p>
      </dgm:t>
    </dgm:pt>
    <dgm:pt modelId="{76264811-D8A2-4F15-9920-F2EE800CC6CC}">
      <dgm:prSet/>
      <dgm:spPr/>
      <dgm:t>
        <a:bodyPr/>
        <a:lstStyle/>
        <a:p>
          <a:r>
            <a:rPr lang="en-US" b="0" i="0" baseline="0" dirty="0">
              <a:latin typeface="Times New Roman" panose="02020603050405020304" pitchFamily="18" charset="0"/>
              <a:cs typeface="Times New Roman" panose="02020603050405020304" pitchFamily="18" charset="0"/>
            </a:rPr>
            <a:t>Manual bookings</a:t>
          </a:r>
          <a:endParaRPr lang="en-US" dirty="0">
            <a:latin typeface="Times New Roman" panose="02020603050405020304" pitchFamily="18" charset="0"/>
            <a:cs typeface="Times New Roman" panose="02020603050405020304" pitchFamily="18" charset="0"/>
          </a:endParaRPr>
        </a:p>
      </dgm:t>
    </dgm:pt>
    <dgm:pt modelId="{19440037-CA60-44B4-B7F6-786139D420CA}" type="parTrans" cxnId="{33E716CE-0FEE-43D1-A5BF-66A9AF4E1717}">
      <dgm:prSet/>
      <dgm:spPr/>
      <dgm:t>
        <a:bodyPr/>
        <a:lstStyle/>
        <a:p>
          <a:endParaRPr lang="en-US"/>
        </a:p>
      </dgm:t>
    </dgm:pt>
    <dgm:pt modelId="{0736A3DE-070B-4469-8300-2EBE0849B5A5}" type="sibTrans" cxnId="{33E716CE-0FEE-43D1-A5BF-66A9AF4E1717}">
      <dgm:prSet/>
      <dgm:spPr/>
      <dgm:t>
        <a:bodyPr/>
        <a:lstStyle/>
        <a:p>
          <a:endParaRPr lang="en-US"/>
        </a:p>
      </dgm:t>
    </dgm:pt>
    <dgm:pt modelId="{19BAE40F-D553-4046-A0B9-87A15E880FB5}">
      <dgm:prSet/>
      <dgm:spPr/>
      <dgm:t>
        <a:bodyPr/>
        <a:lstStyle/>
        <a:p>
          <a:r>
            <a:rPr lang="en-US" b="0" i="0" baseline="0" dirty="0">
              <a:latin typeface="Times New Roman" panose="02020603050405020304" pitchFamily="18" charset="0"/>
              <a:cs typeface="Times New Roman" panose="02020603050405020304" pitchFamily="18" charset="0"/>
            </a:rPr>
            <a:t>No AI personalization</a:t>
          </a:r>
          <a:endParaRPr lang="en-US" dirty="0">
            <a:latin typeface="Times New Roman" panose="02020603050405020304" pitchFamily="18" charset="0"/>
            <a:cs typeface="Times New Roman" panose="02020603050405020304" pitchFamily="18" charset="0"/>
          </a:endParaRPr>
        </a:p>
      </dgm:t>
    </dgm:pt>
    <dgm:pt modelId="{C0299390-5CA6-43F7-925C-965A82E0BFC4}" type="parTrans" cxnId="{C7B85E7D-67B7-411C-A3F4-4BE92CB678B6}">
      <dgm:prSet/>
      <dgm:spPr/>
      <dgm:t>
        <a:bodyPr/>
        <a:lstStyle/>
        <a:p>
          <a:endParaRPr lang="en-US"/>
        </a:p>
      </dgm:t>
    </dgm:pt>
    <dgm:pt modelId="{850F71B3-7C64-4808-B7BA-D0C9DB0E5069}" type="sibTrans" cxnId="{C7B85E7D-67B7-411C-A3F4-4BE92CB678B6}">
      <dgm:prSet/>
      <dgm:spPr/>
      <dgm:t>
        <a:bodyPr/>
        <a:lstStyle/>
        <a:p>
          <a:endParaRPr lang="en-US"/>
        </a:p>
      </dgm:t>
    </dgm:pt>
    <dgm:pt modelId="{E37A1071-099A-41D6-8B1D-2D48660D655D}">
      <dgm:prSet/>
      <dgm:spPr/>
      <dgm:t>
        <a:bodyPr/>
        <a:lstStyle/>
        <a:p>
          <a:r>
            <a:rPr lang="en-US" b="0" i="0" baseline="0" dirty="0">
              <a:latin typeface="Times New Roman" panose="02020603050405020304" pitchFamily="18" charset="0"/>
              <a:cs typeface="Times New Roman" panose="02020603050405020304" pitchFamily="18" charset="0"/>
            </a:rPr>
            <a:t>Lack of real-time insights</a:t>
          </a:r>
          <a:endParaRPr lang="en-US" dirty="0">
            <a:latin typeface="Times New Roman" panose="02020603050405020304" pitchFamily="18" charset="0"/>
            <a:cs typeface="Times New Roman" panose="02020603050405020304" pitchFamily="18" charset="0"/>
          </a:endParaRPr>
        </a:p>
      </dgm:t>
    </dgm:pt>
    <dgm:pt modelId="{234C1D1B-3CC6-456D-BC73-A9DF5A3DF7C9}" type="parTrans" cxnId="{FB978A99-3629-4A48-8448-6620D43DB945}">
      <dgm:prSet/>
      <dgm:spPr/>
      <dgm:t>
        <a:bodyPr/>
        <a:lstStyle/>
        <a:p>
          <a:endParaRPr lang="en-US"/>
        </a:p>
      </dgm:t>
    </dgm:pt>
    <dgm:pt modelId="{56E8A39E-2216-4621-AFA6-6684DC8DB77A}" type="sibTrans" cxnId="{FB978A99-3629-4A48-8448-6620D43DB945}">
      <dgm:prSet/>
      <dgm:spPr/>
      <dgm:t>
        <a:bodyPr/>
        <a:lstStyle/>
        <a:p>
          <a:endParaRPr lang="en-US"/>
        </a:p>
      </dgm:t>
    </dgm:pt>
    <dgm:pt modelId="{E2811FF0-0280-414B-96D8-97394EB0359B}">
      <dgm:prSet/>
      <dgm:spPr/>
      <dgm:t>
        <a:bodyPr/>
        <a:lstStyle/>
        <a:p>
          <a:r>
            <a:rPr lang="en-US" b="0" i="0" baseline="0" dirty="0">
              <a:latin typeface="Times New Roman" panose="02020603050405020304" pitchFamily="18" charset="0"/>
              <a:cs typeface="Times New Roman" panose="02020603050405020304" pitchFamily="18" charset="0"/>
            </a:rPr>
            <a:t>Disconnected systems</a:t>
          </a:r>
          <a:endParaRPr lang="en-US" dirty="0">
            <a:latin typeface="Times New Roman" panose="02020603050405020304" pitchFamily="18" charset="0"/>
            <a:cs typeface="Times New Roman" panose="02020603050405020304" pitchFamily="18" charset="0"/>
          </a:endParaRPr>
        </a:p>
      </dgm:t>
    </dgm:pt>
    <dgm:pt modelId="{5829061D-9912-4F98-BB06-3075F9C675C1}" type="parTrans" cxnId="{EAE186AB-8FB2-40CD-ADBA-7F99DD6533C2}">
      <dgm:prSet/>
      <dgm:spPr/>
      <dgm:t>
        <a:bodyPr/>
        <a:lstStyle/>
        <a:p>
          <a:endParaRPr lang="en-US"/>
        </a:p>
      </dgm:t>
    </dgm:pt>
    <dgm:pt modelId="{17D29EAF-CC42-46D8-91EB-44AC3A30ADE6}" type="sibTrans" cxnId="{EAE186AB-8FB2-40CD-ADBA-7F99DD6533C2}">
      <dgm:prSet/>
      <dgm:spPr/>
      <dgm:t>
        <a:bodyPr/>
        <a:lstStyle/>
        <a:p>
          <a:endParaRPr lang="en-US"/>
        </a:p>
      </dgm:t>
    </dgm:pt>
    <dgm:pt modelId="{D370682B-17EB-4F4C-BAA8-DEA0838C0F93}" type="pres">
      <dgm:prSet presAssocID="{8FF135FC-90A5-4FB8-8970-29BC15E62369}" presName="linear" presStyleCnt="0">
        <dgm:presLayoutVars>
          <dgm:animLvl val="lvl"/>
          <dgm:resizeHandles val="exact"/>
        </dgm:presLayoutVars>
      </dgm:prSet>
      <dgm:spPr/>
    </dgm:pt>
    <dgm:pt modelId="{F36ADF31-6246-472D-8B72-6ABDCC90794A}" type="pres">
      <dgm:prSet presAssocID="{129ED28A-9512-4CF5-B5A9-A23412B241CD}" presName="parentText" presStyleLbl="node1" presStyleIdx="0" presStyleCnt="2">
        <dgm:presLayoutVars>
          <dgm:chMax val="0"/>
          <dgm:bulletEnabled val="1"/>
        </dgm:presLayoutVars>
      </dgm:prSet>
      <dgm:spPr/>
    </dgm:pt>
    <dgm:pt modelId="{4529AAFB-0869-4977-97CD-A9EAD60CE103}" type="pres">
      <dgm:prSet presAssocID="{129ED28A-9512-4CF5-B5A9-A23412B241CD}" presName="childText" presStyleLbl="revTx" presStyleIdx="0" presStyleCnt="2">
        <dgm:presLayoutVars>
          <dgm:bulletEnabled val="1"/>
        </dgm:presLayoutVars>
      </dgm:prSet>
      <dgm:spPr/>
    </dgm:pt>
    <dgm:pt modelId="{FDC8AACA-4C4B-469E-BA95-252E9B86EBAB}" type="pres">
      <dgm:prSet presAssocID="{630C7F3D-D959-49AF-BFBD-403AD98215EF}" presName="parentText" presStyleLbl="node1" presStyleIdx="1" presStyleCnt="2">
        <dgm:presLayoutVars>
          <dgm:chMax val="0"/>
          <dgm:bulletEnabled val="1"/>
        </dgm:presLayoutVars>
      </dgm:prSet>
      <dgm:spPr/>
    </dgm:pt>
    <dgm:pt modelId="{D6F6C215-D768-4619-9B9C-64A2AA8A5E8A}" type="pres">
      <dgm:prSet presAssocID="{630C7F3D-D959-49AF-BFBD-403AD98215EF}" presName="childText" presStyleLbl="revTx" presStyleIdx="1" presStyleCnt="2">
        <dgm:presLayoutVars>
          <dgm:bulletEnabled val="1"/>
        </dgm:presLayoutVars>
      </dgm:prSet>
      <dgm:spPr/>
    </dgm:pt>
  </dgm:ptLst>
  <dgm:cxnLst>
    <dgm:cxn modelId="{67380D16-2181-4610-A78B-FA655A281B31}" type="presOf" srcId="{BDC5A199-45BF-4A68-8F37-D68FBB9983AE}" destId="{4529AAFB-0869-4977-97CD-A9EAD60CE103}" srcOrd="0" destOrd="0" presId="urn:microsoft.com/office/officeart/2005/8/layout/vList2"/>
    <dgm:cxn modelId="{9E242432-B380-4927-8113-C417748539E2}" type="presOf" srcId="{19BAE40F-D553-4046-A0B9-87A15E880FB5}" destId="{D6F6C215-D768-4619-9B9C-64A2AA8A5E8A}" srcOrd="0" destOrd="1" presId="urn:microsoft.com/office/officeart/2005/8/layout/vList2"/>
    <dgm:cxn modelId="{FB5BF06A-5550-47AE-8C04-A9F7FD5BF844}" type="presOf" srcId="{8FF135FC-90A5-4FB8-8970-29BC15E62369}" destId="{D370682B-17EB-4F4C-BAA8-DEA0838C0F93}" srcOrd="0" destOrd="0" presId="urn:microsoft.com/office/officeart/2005/8/layout/vList2"/>
    <dgm:cxn modelId="{C7B85E7D-67B7-411C-A3F4-4BE92CB678B6}" srcId="{630C7F3D-D959-49AF-BFBD-403AD98215EF}" destId="{19BAE40F-D553-4046-A0B9-87A15E880FB5}" srcOrd="1" destOrd="0" parTransId="{C0299390-5CA6-43F7-925C-965A82E0BFC4}" sibTransId="{850F71B3-7C64-4808-B7BA-D0C9DB0E5069}"/>
    <dgm:cxn modelId="{A46C4582-749D-4883-871A-4E0F1C39CD5C}" srcId="{129ED28A-9512-4CF5-B5A9-A23412B241CD}" destId="{BDC5A199-45BF-4A68-8F37-D68FBB9983AE}" srcOrd="0" destOrd="0" parTransId="{F357AC1E-153B-4C83-8783-F02293DD3DE0}" sibTransId="{0E44DC89-C1A7-4B67-8B37-337C90C69CC6}"/>
    <dgm:cxn modelId="{4D4A548B-97D5-416E-9892-17EB01A5F254}" srcId="{8FF135FC-90A5-4FB8-8970-29BC15E62369}" destId="{129ED28A-9512-4CF5-B5A9-A23412B241CD}" srcOrd="0" destOrd="0" parTransId="{7809D79D-D048-4772-BA21-F233A137516D}" sibTransId="{9178748C-27F1-473B-BFD1-495C59B5C64E}"/>
    <dgm:cxn modelId="{BEF2E896-40FB-453B-8E5F-E71F0719F7A3}" srcId="{8FF135FC-90A5-4FB8-8970-29BC15E62369}" destId="{630C7F3D-D959-49AF-BFBD-403AD98215EF}" srcOrd="1" destOrd="0" parTransId="{E8EA7DC1-6959-415A-BFAE-02772D290AD6}" sibTransId="{2B68813B-3DE9-4A43-90AC-7AEF7F571F5F}"/>
    <dgm:cxn modelId="{FB978A99-3629-4A48-8448-6620D43DB945}" srcId="{630C7F3D-D959-49AF-BFBD-403AD98215EF}" destId="{E37A1071-099A-41D6-8B1D-2D48660D655D}" srcOrd="2" destOrd="0" parTransId="{234C1D1B-3CC6-456D-BC73-A9DF5A3DF7C9}" sibTransId="{56E8A39E-2216-4621-AFA6-6684DC8DB77A}"/>
    <dgm:cxn modelId="{EAE186AB-8FB2-40CD-ADBA-7F99DD6533C2}" srcId="{630C7F3D-D959-49AF-BFBD-403AD98215EF}" destId="{E2811FF0-0280-414B-96D8-97394EB0359B}" srcOrd="3" destOrd="0" parTransId="{5829061D-9912-4F98-BB06-3075F9C675C1}" sibTransId="{17D29EAF-CC42-46D8-91EB-44AC3A30ADE6}"/>
    <dgm:cxn modelId="{6F3914B3-02FD-4DD0-884F-724127B4DE6C}" type="presOf" srcId="{E37A1071-099A-41D6-8B1D-2D48660D655D}" destId="{D6F6C215-D768-4619-9B9C-64A2AA8A5E8A}" srcOrd="0" destOrd="2" presId="urn:microsoft.com/office/officeart/2005/8/layout/vList2"/>
    <dgm:cxn modelId="{A44B24C2-8159-451A-BD3B-43A17A09750A}" type="presOf" srcId="{76264811-D8A2-4F15-9920-F2EE800CC6CC}" destId="{D6F6C215-D768-4619-9B9C-64A2AA8A5E8A}" srcOrd="0" destOrd="0" presId="urn:microsoft.com/office/officeart/2005/8/layout/vList2"/>
    <dgm:cxn modelId="{F855C0CC-0D9B-4FF6-8DE2-05F41327D8CD}" type="presOf" srcId="{E2811FF0-0280-414B-96D8-97394EB0359B}" destId="{D6F6C215-D768-4619-9B9C-64A2AA8A5E8A}" srcOrd="0" destOrd="3" presId="urn:microsoft.com/office/officeart/2005/8/layout/vList2"/>
    <dgm:cxn modelId="{33E716CE-0FEE-43D1-A5BF-66A9AF4E1717}" srcId="{630C7F3D-D959-49AF-BFBD-403AD98215EF}" destId="{76264811-D8A2-4F15-9920-F2EE800CC6CC}" srcOrd="0" destOrd="0" parTransId="{19440037-CA60-44B4-B7F6-786139D420CA}" sibTransId="{0736A3DE-070B-4469-8300-2EBE0849B5A5}"/>
    <dgm:cxn modelId="{7A06E1E1-3236-4946-A72C-B3BF267B279E}" type="presOf" srcId="{630C7F3D-D959-49AF-BFBD-403AD98215EF}" destId="{FDC8AACA-4C4B-469E-BA95-252E9B86EBAB}" srcOrd="0" destOrd="0" presId="urn:microsoft.com/office/officeart/2005/8/layout/vList2"/>
    <dgm:cxn modelId="{BC219FE3-D4CA-498E-991C-35A680B97F10}" type="presOf" srcId="{129ED28A-9512-4CF5-B5A9-A23412B241CD}" destId="{F36ADF31-6246-472D-8B72-6ABDCC90794A}" srcOrd="0" destOrd="0" presId="urn:microsoft.com/office/officeart/2005/8/layout/vList2"/>
    <dgm:cxn modelId="{3B0BFD72-FFA6-4FE3-A8C2-D808D0064B76}" type="presParOf" srcId="{D370682B-17EB-4F4C-BAA8-DEA0838C0F93}" destId="{F36ADF31-6246-472D-8B72-6ABDCC90794A}" srcOrd="0" destOrd="0" presId="urn:microsoft.com/office/officeart/2005/8/layout/vList2"/>
    <dgm:cxn modelId="{F5DB7814-CC9E-4ABF-9AF8-218994B05135}" type="presParOf" srcId="{D370682B-17EB-4F4C-BAA8-DEA0838C0F93}" destId="{4529AAFB-0869-4977-97CD-A9EAD60CE103}" srcOrd="1" destOrd="0" presId="urn:microsoft.com/office/officeart/2005/8/layout/vList2"/>
    <dgm:cxn modelId="{E9637BFC-AB9C-4B2D-B65A-C2C6DF02B3FE}" type="presParOf" srcId="{D370682B-17EB-4F4C-BAA8-DEA0838C0F93}" destId="{FDC8AACA-4C4B-469E-BA95-252E9B86EBAB}" srcOrd="2" destOrd="0" presId="urn:microsoft.com/office/officeart/2005/8/layout/vList2"/>
    <dgm:cxn modelId="{0666A386-7FA8-4B75-985D-AF7D2D4843EA}" type="presParOf" srcId="{D370682B-17EB-4F4C-BAA8-DEA0838C0F93}" destId="{D6F6C215-D768-4619-9B9C-64A2AA8A5E8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62AC4A-6AD9-47F0-BA2F-0F641AF993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2E7A22-9344-4235-93A2-DAE203601E44}">
      <dgm:prSet/>
      <dgm:spPr/>
      <dgm:t>
        <a:bodyPr/>
        <a:lstStyle/>
        <a:p>
          <a:r>
            <a:rPr lang="en-US" b="0" i="0" baseline="0" dirty="0">
              <a:latin typeface="Times New Roman" panose="02020603050405020304" pitchFamily="18" charset="0"/>
              <a:cs typeface="Times New Roman" panose="02020603050405020304" pitchFamily="18" charset="0"/>
            </a:rPr>
            <a:t>Customer – books appointments</a:t>
          </a:r>
          <a:endParaRPr lang="en-US" dirty="0">
            <a:latin typeface="Times New Roman" panose="02020603050405020304" pitchFamily="18" charset="0"/>
            <a:cs typeface="Times New Roman" panose="02020603050405020304" pitchFamily="18" charset="0"/>
          </a:endParaRPr>
        </a:p>
      </dgm:t>
    </dgm:pt>
    <dgm:pt modelId="{EFEEBEEC-B881-4904-9A07-680CE43F0260}" type="parTrans" cxnId="{E2244237-E530-4791-BE44-C92B910646F5}">
      <dgm:prSet/>
      <dgm:spPr/>
      <dgm:t>
        <a:bodyPr/>
        <a:lstStyle/>
        <a:p>
          <a:endParaRPr lang="en-US"/>
        </a:p>
      </dgm:t>
    </dgm:pt>
    <dgm:pt modelId="{46CD323C-FDD2-42C6-85D9-D10369538D85}" type="sibTrans" cxnId="{E2244237-E530-4791-BE44-C92B910646F5}">
      <dgm:prSet/>
      <dgm:spPr/>
      <dgm:t>
        <a:bodyPr/>
        <a:lstStyle/>
        <a:p>
          <a:endParaRPr lang="en-US"/>
        </a:p>
      </dgm:t>
    </dgm:pt>
    <dgm:pt modelId="{4667AE41-F21A-404F-9178-DB2B452F2F3E}">
      <dgm:prSet/>
      <dgm:spPr/>
      <dgm:t>
        <a:bodyPr/>
        <a:lstStyle/>
        <a:p>
          <a:r>
            <a:rPr lang="en-US" b="0" i="0" baseline="0" dirty="0">
              <a:latin typeface="Times New Roman" panose="02020603050405020304" pitchFamily="18" charset="0"/>
              <a:cs typeface="Times New Roman" panose="02020603050405020304" pitchFamily="18" charset="0"/>
            </a:rPr>
            <a:t>Staff – manages orders</a:t>
          </a:r>
          <a:endParaRPr lang="en-US" dirty="0">
            <a:latin typeface="Times New Roman" panose="02020603050405020304" pitchFamily="18" charset="0"/>
            <a:cs typeface="Times New Roman" panose="02020603050405020304" pitchFamily="18" charset="0"/>
          </a:endParaRPr>
        </a:p>
      </dgm:t>
    </dgm:pt>
    <dgm:pt modelId="{54A66990-37A8-4DB0-BC7A-193EA2461124}" type="parTrans" cxnId="{D65791D5-D6CE-48EC-B198-29CF5F1134B3}">
      <dgm:prSet/>
      <dgm:spPr/>
      <dgm:t>
        <a:bodyPr/>
        <a:lstStyle/>
        <a:p>
          <a:endParaRPr lang="en-US"/>
        </a:p>
      </dgm:t>
    </dgm:pt>
    <dgm:pt modelId="{1FA5C007-A941-4FC3-93EB-BB5D39E16650}" type="sibTrans" cxnId="{D65791D5-D6CE-48EC-B198-29CF5F1134B3}">
      <dgm:prSet/>
      <dgm:spPr/>
      <dgm:t>
        <a:bodyPr/>
        <a:lstStyle/>
        <a:p>
          <a:endParaRPr lang="en-US"/>
        </a:p>
      </dgm:t>
    </dgm:pt>
    <dgm:pt modelId="{47B52AE2-AC38-4869-B41B-29AC0D5C2116}">
      <dgm:prSet/>
      <dgm:spPr/>
      <dgm:t>
        <a:bodyPr/>
        <a:lstStyle/>
        <a:p>
          <a:r>
            <a:rPr lang="en-US" b="0" i="0" baseline="0" dirty="0">
              <a:latin typeface="Times New Roman" panose="02020603050405020304" pitchFamily="18" charset="0"/>
              <a:cs typeface="Times New Roman" panose="02020603050405020304" pitchFamily="18" charset="0"/>
            </a:rPr>
            <a:t>Admin – reviews dashboard/analytics</a:t>
          </a:r>
          <a:endParaRPr lang="en-US" dirty="0">
            <a:latin typeface="Times New Roman" panose="02020603050405020304" pitchFamily="18" charset="0"/>
            <a:cs typeface="Times New Roman" panose="02020603050405020304" pitchFamily="18" charset="0"/>
          </a:endParaRPr>
        </a:p>
      </dgm:t>
    </dgm:pt>
    <dgm:pt modelId="{556FC00A-A8FD-41DD-BD6A-D0F2AB4F753C}" type="parTrans" cxnId="{28164D49-44EC-4446-9941-E6B824E0C3E5}">
      <dgm:prSet/>
      <dgm:spPr/>
      <dgm:t>
        <a:bodyPr/>
        <a:lstStyle/>
        <a:p>
          <a:endParaRPr lang="en-US"/>
        </a:p>
      </dgm:t>
    </dgm:pt>
    <dgm:pt modelId="{9C1A4A4D-B3A3-44E9-BE17-7E59C11AF068}" type="sibTrans" cxnId="{28164D49-44EC-4446-9941-E6B824E0C3E5}">
      <dgm:prSet/>
      <dgm:spPr/>
      <dgm:t>
        <a:bodyPr/>
        <a:lstStyle/>
        <a:p>
          <a:endParaRPr lang="en-US"/>
        </a:p>
      </dgm:t>
    </dgm:pt>
    <dgm:pt modelId="{2AEAC8FE-CE54-48BF-8346-71FBEE6B6C17}" type="pres">
      <dgm:prSet presAssocID="{A962AC4A-6AD9-47F0-BA2F-0F641AF99324}" presName="root" presStyleCnt="0">
        <dgm:presLayoutVars>
          <dgm:dir/>
          <dgm:resizeHandles val="exact"/>
        </dgm:presLayoutVars>
      </dgm:prSet>
      <dgm:spPr/>
    </dgm:pt>
    <dgm:pt modelId="{AF76E4CF-B18F-4341-B152-9252DF62C677}" type="pres">
      <dgm:prSet presAssocID="{512E7A22-9344-4235-93A2-DAE203601E44}" presName="compNode" presStyleCnt="0"/>
      <dgm:spPr/>
    </dgm:pt>
    <dgm:pt modelId="{407BBA89-E3B5-46E4-9851-97D12DE21801}" type="pres">
      <dgm:prSet presAssocID="{512E7A22-9344-4235-93A2-DAE203601E44}" presName="bgRect" presStyleLbl="bgShp" presStyleIdx="0" presStyleCnt="3"/>
      <dgm:spPr/>
    </dgm:pt>
    <dgm:pt modelId="{5E28D121-9561-4EC7-8733-6634E9AB725B}" type="pres">
      <dgm:prSet presAssocID="{512E7A22-9344-4235-93A2-DAE203601E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3790FC09-A003-4AF9-9BD5-1B2A0F9F69B0}" type="pres">
      <dgm:prSet presAssocID="{512E7A22-9344-4235-93A2-DAE203601E44}" presName="spaceRect" presStyleCnt="0"/>
      <dgm:spPr/>
    </dgm:pt>
    <dgm:pt modelId="{3D1953A7-F088-4DB5-99D2-4F77BC825680}" type="pres">
      <dgm:prSet presAssocID="{512E7A22-9344-4235-93A2-DAE203601E44}" presName="parTx" presStyleLbl="revTx" presStyleIdx="0" presStyleCnt="3">
        <dgm:presLayoutVars>
          <dgm:chMax val="0"/>
          <dgm:chPref val="0"/>
        </dgm:presLayoutVars>
      </dgm:prSet>
      <dgm:spPr/>
    </dgm:pt>
    <dgm:pt modelId="{3EA68FB1-CCB1-4DDC-8CDE-43A097836E55}" type="pres">
      <dgm:prSet presAssocID="{46CD323C-FDD2-42C6-85D9-D10369538D85}" presName="sibTrans" presStyleCnt="0"/>
      <dgm:spPr/>
    </dgm:pt>
    <dgm:pt modelId="{043DA441-C590-42C8-BC0A-59BDD11DE6CC}" type="pres">
      <dgm:prSet presAssocID="{4667AE41-F21A-404F-9178-DB2B452F2F3E}" presName="compNode" presStyleCnt="0"/>
      <dgm:spPr/>
    </dgm:pt>
    <dgm:pt modelId="{071BCEF6-DB03-4A97-8D52-DDD623B227E0}" type="pres">
      <dgm:prSet presAssocID="{4667AE41-F21A-404F-9178-DB2B452F2F3E}" presName="bgRect" presStyleLbl="bgShp" presStyleIdx="1" presStyleCnt="3"/>
      <dgm:spPr/>
    </dgm:pt>
    <dgm:pt modelId="{64143455-8D57-4A8C-A8DA-80AA1BDBDE3C}" type="pres">
      <dgm:prSet presAssocID="{4667AE41-F21A-404F-9178-DB2B452F2F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66B4DC75-A038-48E5-9D3A-A5DBE63F79C4}" type="pres">
      <dgm:prSet presAssocID="{4667AE41-F21A-404F-9178-DB2B452F2F3E}" presName="spaceRect" presStyleCnt="0"/>
      <dgm:spPr/>
    </dgm:pt>
    <dgm:pt modelId="{994F67F5-1CFF-4DF5-AEE4-E4C41A9FC936}" type="pres">
      <dgm:prSet presAssocID="{4667AE41-F21A-404F-9178-DB2B452F2F3E}" presName="parTx" presStyleLbl="revTx" presStyleIdx="1" presStyleCnt="3">
        <dgm:presLayoutVars>
          <dgm:chMax val="0"/>
          <dgm:chPref val="0"/>
        </dgm:presLayoutVars>
      </dgm:prSet>
      <dgm:spPr/>
    </dgm:pt>
    <dgm:pt modelId="{D667BBE9-7053-4680-A4AF-F36FCC28C568}" type="pres">
      <dgm:prSet presAssocID="{1FA5C007-A941-4FC3-93EB-BB5D39E16650}" presName="sibTrans" presStyleCnt="0"/>
      <dgm:spPr/>
    </dgm:pt>
    <dgm:pt modelId="{94B2E55B-B7AF-4644-BB77-355054EA50A4}" type="pres">
      <dgm:prSet presAssocID="{47B52AE2-AC38-4869-B41B-29AC0D5C2116}" presName="compNode" presStyleCnt="0"/>
      <dgm:spPr/>
    </dgm:pt>
    <dgm:pt modelId="{754F717D-06E2-43C8-A9A5-BF7EAA23EB9B}" type="pres">
      <dgm:prSet presAssocID="{47B52AE2-AC38-4869-B41B-29AC0D5C2116}" presName="bgRect" presStyleLbl="bgShp" presStyleIdx="2" presStyleCnt="3"/>
      <dgm:spPr/>
    </dgm:pt>
    <dgm:pt modelId="{D1E66DFA-B09C-47EB-B97A-F6FCC7E4E73C}" type="pres">
      <dgm:prSet presAssocID="{47B52AE2-AC38-4869-B41B-29AC0D5C21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8027A626-2564-4249-AB91-DB55570D5422}" type="pres">
      <dgm:prSet presAssocID="{47B52AE2-AC38-4869-B41B-29AC0D5C2116}" presName="spaceRect" presStyleCnt="0"/>
      <dgm:spPr/>
    </dgm:pt>
    <dgm:pt modelId="{75422FA9-BAD4-4648-82F9-65D8A3B630E2}" type="pres">
      <dgm:prSet presAssocID="{47B52AE2-AC38-4869-B41B-29AC0D5C2116}" presName="parTx" presStyleLbl="revTx" presStyleIdx="2" presStyleCnt="3">
        <dgm:presLayoutVars>
          <dgm:chMax val="0"/>
          <dgm:chPref val="0"/>
        </dgm:presLayoutVars>
      </dgm:prSet>
      <dgm:spPr/>
    </dgm:pt>
  </dgm:ptLst>
  <dgm:cxnLst>
    <dgm:cxn modelId="{E2244237-E530-4791-BE44-C92B910646F5}" srcId="{A962AC4A-6AD9-47F0-BA2F-0F641AF99324}" destId="{512E7A22-9344-4235-93A2-DAE203601E44}" srcOrd="0" destOrd="0" parTransId="{EFEEBEEC-B881-4904-9A07-680CE43F0260}" sibTransId="{46CD323C-FDD2-42C6-85D9-D10369538D85}"/>
    <dgm:cxn modelId="{28164D49-44EC-4446-9941-E6B824E0C3E5}" srcId="{A962AC4A-6AD9-47F0-BA2F-0F641AF99324}" destId="{47B52AE2-AC38-4869-B41B-29AC0D5C2116}" srcOrd="2" destOrd="0" parTransId="{556FC00A-A8FD-41DD-BD6A-D0F2AB4F753C}" sibTransId="{9C1A4A4D-B3A3-44E9-BE17-7E59C11AF068}"/>
    <dgm:cxn modelId="{53B91879-AB37-4054-BBB7-B468C588FC68}" type="presOf" srcId="{512E7A22-9344-4235-93A2-DAE203601E44}" destId="{3D1953A7-F088-4DB5-99D2-4F77BC825680}" srcOrd="0" destOrd="0" presId="urn:microsoft.com/office/officeart/2018/2/layout/IconVerticalSolidList"/>
    <dgm:cxn modelId="{D9DD51A0-A7ED-4A84-BFD4-B9F148AB6882}" type="presOf" srcId="{A962AC4A-6AD9-47F0-BA2F-0F641AF99324}" destId="{2AEAC8FE-CE54-48BF-8346-71FBEE6B6C17}" srcOrd="0" destOrd="0" presId="urn:microsoft.com/office/officeart/2018/2/layout/IconVerticalSolidList"/>
    <dgm:cxn modelId="{493034BF-77E0-4205-B523-255371FE4F0C}" type="presOf" srcId="{47B52AE2-AC38-4869-B41B-29AC0D5C2116}" destId="{75422FA9-BAD4-4648-82F9-65D8A3B630E2}" srcOrd="0" destOrd="0" presId="urn:microsoft.com/office/officeart/2018/2/layout/IconVerticalSolidList"/>
    <dgm:cxn modelId="{D65791D5-D6CE-48EC-B198-29CF5F1134B3}" srcId="{A962AC4A-6AD9-47F0-BA2F-0F641AF99324}" destId="{4667AE41-F21A-404F-9178-DB2B452F2F3E}" srcOrd="1" destOrd="0" parTransId="{54A66990-37A8-4DB0-BC7A-193EA2461124}" sibTransId="{1FA5C007-A941-4FC3-93EB-BB5D39E16650}"/>
    <dgm:cxn modelId="{B70CFFD8-5166-4D26-8B9D-D8D44D88CDE7}" type="presOf" srcId="{4667AE41-F21A-404F-9178-DB2B452F2F3E}" destId="{994F67F5-1CFF-4DF5-AEE4-E4C41A9FC936}" srcOrd="0" destOrd="0" presId="urn:microsoft.com/office/officeart/2018/2/layout/IconVerticalSolidList"/>
    <dgm:cxn modelId="{6538C372-7193-4830-B03C-3E7370D2250C}" type="presParOf" srcId="{2AEAC8FE-CE54-48BF-8346-71FBEE6B6C17}" destId="{AF76E4CF-B18F-4341-B152-9252DF62C677}" srcOrd="0" destOrd="0" presId="urn:microsoft.com/office/officeart/2018/2/layout/IconVerticalSolidList"/>
    <dgm:cxn modelId="{A7012D52-7B51-4BFF-9C07-B95A4C91BE47}" type="presParOf" srcId="{AF76E4CF-B18F-4341-B152-9252DF62C677}" destId="{407BBA89-E3B5-46E4-9851-97D12DE21801}" srcOrd="0" destOrd="0" presId="urn:microsoft.com/office/officeart/2018/2/layout/IconVerticalSolidList"/>
    <dgm:cxn modelId="{271E93AA-43AC-40FF-921D-40BF875E3242}" type="presParOf" srcId="{AF76E4CF-B18F-4341-B152-9252DF62C677}" destId="{5E28D121-9561-4EC7-8733-6634E9AB725B}" srcOrd="1" destOrd="0" presId="urn:microsoft.com/office/officeart/2018/2/layout/IconVerticalSolidList"/>
    <dgm:cxn modelId="{8462C4E0-1593-481E-A266-0A256B0C9470}" type="presParOf" srcId="{AF76E4CF-B18F-4341-B152-9252DF62C677}" destId="{3790FC09-A003-4AF9-9BD5-1B2A0F9F69B0}" srcOrd="2" destOrd="0" presId="urn:microsoft.com/office/officeart/2018/2/layout/IconVerticalSolidList"/>
    <dgm:cxn modelId="{0A526067-28D1-4478-828A-1D2232301B43}" type="presParOf" srcId="{AF76E4CF-B18F-4341-B152-9252DF62C677}" destId="{3D1953A7-F088-4DB5-99D2-4F77BC825680}" srcOrd="3" destOrd="0" presId="urn:microsoft.com/office/officeart/2018/2/layout/IconVerticalSolidList"/>
    <dgm:cxn modelId="{41231986-E9FD-4150-8FC4-50864E7BD159}" type="presParOf" srcId="{2AEAC8FE-CE54-48BF-8346-71FBEE6B6C17}" destId="{3EA68FB1-CCB1-4DDC-8CDE-43A097836E55}" srcOrd="1" destOrd="0" presId="urn:microsoft.com/office/officeart/2018/2/layout/IconVerticalSolidList"/>
    <dgm:cxn modelId="{C11AB62F-26E7-40C1-AECE-263616E02AE8}" type="presParOf" srcId="{2AEAC8FE-CE54-48BF-8346-71FBEE6B6C17}" destId="{043DA441-C590-42C8-BC0A-59BDD11DE6CC}" srcOrd="2" destOrd="0" presId="urn:microsoft.com/office/officeart/2018/2/layout/IconVerticalSolidList"/>
    <dgm:cxn modelId="{FF70C894-0D8A-4DFE-8B1F-34DA05EA943C}" type="presParOf" srcId="{043DA441-C590-42C8-BC0A-59BDD11DE6CC}" destId="{071BCEF6-DB03-4A97-8D52-DDD623B227E0}" srcOrd="0" destOrd="0" presId="urn:microsoft.com/office/officeart/2018/2/layout/IconVerticalSolidList"/>
    <dgm:cxn modelId="{EAE3E11F-4342-4FB8-8D52-C91ACBB2C59B}" type="presParOf" srcId="{043DA441-C590-42C8-BC0A-59BDD11DE6CC}" destId="{64143455-8D57-4A8C-A8DA-80AA1BDBDE3C}" srcOrd="1" destOrd="0" presId="urn:microsoft.com/office/officeart/2018/2/layout/IconVerticalSolidList"/>
    <dgm:cxn modelId="{99BCCC96-A602-46C2-898B-631DF84A01AA}" type="presParOf" srcId="{043DA441-C590-42C8-BC0A-59BDD11DE6CC}" destId="{66B4DC75-A038-48E5-9D3A-A5DBE63F79C4}" srcOrd="2" destOrd="0" presId="urn:microsoft.com/office/officeart/2018/2/layout/IconVerticalSolidList"/>
    <dgm:cxn modelId="{527B1872-D94B-4EDA-BC38-2BDE083555E4}" type="presParOf" srcId="{043DA441-C590-42C8-BC0A-59BDD11DE6CC}" destId="{994F67F5-1CFF-4DF5-AEE4-E4C41A9FC936}" srcOrd="3" destOrd="0" presId="urn:microsoft.com/office/officeart/2018/2/layout/IconVerticalSolidList"/>
    <dgm:cxn modelId="{34FEC4EC-B875-4D4F-BDE1-F738CBC206F0}" type="presParOf" srcId="{2AEAC8FE-CE54-48BF-8346-71FBEE6B6C17}" destId="{D667BBE9-7053-4680-A4AF-F36FCC28C568}" srcOrd="3" destOrd="0" presId="urn:microsoft.com/office/officeart/2018/2/layout/IconVerticalSolidList"/>
    <dgm:cxn modelId="{A5659B01-A4A1-4524-A9DC-D274B64C3B2B}" type="presParOf" srcId="{2AEAC8FE-CE54-48BF-8346-71FBEE6B6C17}" destId="{94B2E55B-B7AF-4644-BB77-355054EA50A4}" srcOrd="4" destOrd="0" presId="urn:microsoft.com/office/officeart/2018/2/layout/IconVerticalSolidList"/>
    <dgm:cxn modelId="{D35354D3-5192-4EEA-90B1-E19294BDA590}" type="presParOf" srcId="{94B2E55B-B7AF-4644-BB77-355054EA50A4}" destId="{754F717D-06E2-43C8-A9A5-BF7EAA23EB9B}" srcOrd="0" destOrd="0" presId="urn:microsoft.com/office/officeart/2018/2/layout/IconVerticalSolidList"/>
    <dgm:cxn modelId="{48E7247F-2F9B-4F24-90D3-035246224B87}" type="presParOf" srcId="{94B2E55B-B7AF-4644-BB77-355054EA50A4}" destId="{D1E66DFA-B09C-47EB-B97A-F6FCC7E4E73C}" srcOrd="1" destOrd="0" presId="urn:microsoft.com/office/officeart/2018/2/layout/IconVerticalSolidList"/>
    <dgm:cxn modelId="{45AE3776-97B2-4442-AF27-73CE04E724FA}" type="presParOf" srcId="{94B2E55B-B7AF-4644-BB77-355054EA50A4}" destId="{8027A626-2564-4249-AB91-DB55570D5422}" srcOrd="2" destOrd="0" presId="urn:microsoft.com/office/officeart/2018/2/layout/IconVerticalSolidList"/>
    <dgm:cxn modelId="{8CF588D4-DB83-47BF-8112-FBCE87C21CDA}" type="presParOf" srcId="{94B2E55B-B7AF-4644-BB77-355054EA50A4}" destId="{75422FA9-BAD4-4648-82F9-65D8A3B630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8EE154-1063-43B3-AE86-200FA6A6931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7356303-44E1-4267-B8E1-2095C605AB01}">
      <dgm:prSet/>
      <dgm:spPr/>
      <dgm:t>
        <a:bodyPr/>
        <a:lstStyle/>
        <a:p>
          <a:r>
            <a:rPr lang="en-US" dirty="0"/>
            <a:t>Customer signup/login</a:t>
          </a:r>
        </a:p>
      </dgm:t>
    </dgm:pt>
    <dgm:pt modelId="{0F9C6A5A-8620-48CB-9AC9-463918B3FD6F}" type="parTrans" cxnId="{C9EB8B74-ADA4-4A58-A332-D7CC615281DB}">
      <dgm:prSet/>
      <dgm:spPr/>
      <dgm:t>
        <a:bodyPr/>
        <a:lstStyle/>
        <a:p>
          <a:endParaRPr lang="en-US"/>
        </a:p>
      </dgm:t>
    </dgm:pt>
    <dgm:pt modelId="{1BD9E929-B9E6-42AD-854D-12A857E6F234}" type="sibTrans" cxnId="{C9EB8B74-ADA4-4A58-A332-D7CC615281DB}">
      <dgm:prSet/>
      <dgm:spPr/>
      <dgm:t>
        <a:bodyPr/>
        <a:lstStyle/>
        <a:p>
          <a:endParaRPr lang="en-US"/>
        </a:p>
      </dgm:t>
    </dgm:pt>
    <dgm:pt modelId="{56B9807B-F092-40C5-BAFD-BA859ECB6173}">
      <dgm:prSet/>
      <dgm:spPr/>
      <dgm:t>
        <a:bodyPr/>
        <a:lstStyle/>
        <a:p>
          <a:r>
            <a:rPr lang="en-US" dirty="0"/>
            <a:t>Book/edit/cancel appointments</a:t>
          </a:r>
        </a:p>
      </dgm:t>
    </dgm:pt>
    <dgm:pt modelId="{B9AEF177-6021-4E88-BEAA-41471004C686}" type="parTrans" cxnId="{86BBB112-0FD2-45EC-8B26-319546FF4997}">
      <dgm:prSet/>
      <dgm:spPr/>
      <dgm:t>
        <a:bodyPr/>
        <a:lstStyle/>
        <a:p>
          <a:endParaRPr lang="en-US"/>
        </a:p>
      </dgm:t>
    </dgm:pt>
    <dgm:pt modelId="{D0CA7B4F-7526-409B-90FF-7E41BEFEC019}" type="sibTrans" cxnId="{86BBB112-0FD2-45EC-8B26-319546FF4997}">
      <dgm:prSet/>
      <dgm:spPr/>
      <dgm:t>
        <a:bodyPr/>
        <a:lstStyle/>
        <a:p>
          <a:endParaRPr lang="en-US"/>
        </a:p>
      </dgm:t>
    </dgm:pt>
    <dgm:pt modelId="{0AEA86A8-6780-4EB9-AEB6-0D770730FD83}">
      <dgm:prSet/>
      <dgm:spPr/>
      <dgm:t>
        <a:bodyPr/>
        <a:lstStyle/>
        <a:p>
          <a:r>
            <a:rPr lang="en-US" dirty="0"/>
            <a:t>Place multi-service orders</a:t>
          </a:r>
        </a:p>
      </dgm:t>
    </dgm:pt>
    <dgm:pt modelId="{0CD2C7C2-9EF3-4601-B2B0-0B45229331A8}" type="parTrans" cxnId="{D5569E47-A9E4-4D43-8E1B-C4F9B135DBAD}">
      <dgm:prSet/>
      <dgm:spPr/>
      <dgm:t>
        <a:bodyPr/>
        <a:lstStyle/>
        <a:p>
          <a:endParaRPr lang="en-US"/>
        </a:p>
      </dgm:t>
    </dgm:pt>
    <dgm:pt modelId="{A234275E-CEBE-41E8-9D99-04A65563C13A}" type="sibTrans" cxnId="{D5569E47-A9E4-4D43-8E1B-C4F9B135DBAD}">
      <dgm:prSet/>
      <dgm:spPr/>
      <dgm:t>
        <a:bodyPr/>
        <a:lstStyle/>
        <a:p>
          <a:endParaRPr lang="en-US"/>
        </a:p>
      </dgm:t>
    </dgm:pt>
    <dgm:pt modelId="{06293F58-8EDD-426B-B17A-A000D93EC53B}">
      <dgm:prSet/>
      <dgm:spPr/>
      <dgm:t>
        <a:bodyPr/>
        <a:lstStyle/>
        <a:p>
          <a:r>
            <a:rPr lang="en-US" dirty="0"/>
            <a:t>Credit Card, Cash, and Check payment options</a:t>
          </a:r>
        </a:p>
      </dgm:t>
    </dgm:pt>
    <dgm:pt modelId="{91693F65-09EC-423C-A911-D75FCC515CF2}" type="parTrans" cxnId="{33D666A6-99A9-418F-8DBD-AE2D4A2EB307}">
      <dgm:prSet/>
      <dgm:spPr/>
      <dgm:t>
        <a:bodyPr/>
        <a:lstStyle/>
        <a:p>
          <a:endParaRPr lang="en-US"/>
        </a:p>
      </dgm:t>
    </dgm:pt>
    <dgm:pt modelId="{769E8247-4EEC-4365-BFB8-4A0C642B4630}" type="sibTrans" cxnId="{33D666A6-99A9-418F-8DBD-AE2D4A2EB307}">
      <dgm:prSet/>
      <dgm:spPr/>
      <dgm:t>
        <a:bodyPr/>
        <a:lstStyle/>
        <a:p>
          <a:endParaRPr lang="en-US"/>
        </a:p>
      </dgm:t>
    </dgm:pt>
    <dgm:pt modelId="{DF0FDC3C-3736-40BF-9C0A-0345C8525D10}">
      <dgm:prSet/>
      <dgm:spPr/>
      <dgm:t>
        <a:bodyPr/>
        <a:lstStyle/>
        <a:p>
          <a:r>
            <a:rPr lang="en-US" dirty="0"/>
            <a:t>Admin dashboard for insights</a:t>
          </a:r>
        </a:p>
      </dgm:t>
    </dgm:pt>
    <dgm:pt modelId="{E4C35AE5-58EC-4EAB-8BCE-E92F8DDFFB4B}" type="parTrans" cxnId="{403BC61B-BCF8-45ED-9FF2-C23ED89F71FC}">
      <dgm:prSet/>
      <dgm:spPr/>
      <dgm:t>
        <a:bodyPr/>
        <a:lstStyle/>
        <a:p>
          <a:endParaRPr lang="en-US"/>
        </a:p>
      </dgm:t>
    </dgm:pt>
    <dgm:pt modelId="{2C1961EC-2682-45A8-BA2E-58638AAC9FA4}" type="sibTrans" cxnId="{403BC61B-BCF8-45ED-9FF2-C23ED89F71FC}">
      <dgm:prSet/>
      <dgm:spPr/>
      <dgm:t>
        <a:bodyPr/>
        <a:lstStyle/>
        <a:p>
          <a:endParaRPr lang="en-US"/>
        </a:p>
      </dgm:t>
    </dgm:pt>
    <dgm:pt modelId="{EF2FCF58-31D5-49AB-B3E5-D8837A98DC4D}">
      <dgm:prSet/>
      <dgm:spPr/>
      <dgm:t>
        <a:bodyPr/>
        <a:lstStyle/>
        <a:p>
          <a:r>
            <a:rPr lang="en-US" b="1" dirty="0"/>
            <a:t>AI Features:</a:t>
          </a:r>
          <a:endParaRPr lang="en-US" dirty="0"/>
        </a:p>
      </dgm:t>
    </dgm:pt>
    <dgm:pt modelId="{A8FE58FF-F126-4C68-A729-630336B36C83}" type="parTrans" cxnId="{DBA811E0-2ADE-4DA5-BCBE-D0EBC1EE5F5E}">
      <dgm:prSet/>
      <dgm:spPr/>
      <dgm:t>
        <a:bodyPr/>
        <a:lstStyle/>
        <a:p>
          <a:endParaRPr lang="en-US"/>
        </a:p>
      </dgm:t>
    </dgm:pt>
    <dgm:pt modelId="{31D390D5-19C7-4E5C-BEC0-134C29122A19}" type="sibTrans" cxnId="{DBA811E0-2ADE-4DA5-BCBE-D0EBC1EE5F5E}">
      <dgm:prSet/>
      <dgm:spPr/>
      <dgm:t>
        <a:bodyPr/>
        <a:lstStyle/>
        <a:p>
          <a:endParaRPr lang="en-US"/>
        </a:p>
      </dgm:t>
    </dgm:pt>
    <dgm:pt modelId="{1CEB2D9D-B2A4-44F5-B941-8E7DB4DD67D0}">
      <dgm:prSet/>
      <dgm:spPr/>
      <dgm:t>
        <a:bodyPr/>
        <a:lstStyle/>
        <a:p>
          <a:r>
            <a:rPr lang="en-US" dirty="0"/>
            <a:t>Peak-hour prediction (Power BI)</a:t>
          </a:r>
        </a:p>
      </dgm:t>
    </dgm:pt>
    <dgm:pt modelId="{3EC0A690-9345-42B8-8B6A-74F58CBA6911}" type="parTrans" cxnId="{22B80A16-06EC-4193-9C72-9A2EB5916861}">
      <dgm:prSet/>
      <dgm:spPr/>
      <dgm:t>
        <a:bodyPr/>
        <a:lstStyle/>
        <a:p>
          <a:endParaRPr lang="en-US"/>
        </a:p>
      </dgm:t>
    </dgm:pt>
    <dgm:pt modelId="{65E13452-4269-4F94-A3B7-371DDAE5D6A7}" type="sibTrans" cxnId="{22B80A16-06EC-4193-9C72-9A2EB5916861}">
      <dgm:prSet/>
      <dgm:spPr/>
      <dgm:t>
        <a:bodyPr/>
        <a:lstStyle/>
        <a:p>
          <a:endParaRPr lang="en-US"/>
        </a:p>
      </dgm:t>
    </dgm:pt>
    <dgm:pt modelId="{C972122C-9E7D-4778-8E46-DF0F4B2D3CC3}" type="pres">
      <dgm:prSet presAssocID="{708EE154-1063-43B3-AE86-200FA6A6931D}" presName="linear" presStyleCnt="0">
        <dgm:presLayoutVars>
          <dgm:animLvl val="lvl"/>
          <dgm:resizeHandles val="exact"/>
        </dgm:presLayoutVars>
      </dgm:prSet>
      <dgm:spPr/>
    </dgm:pt>
    <dgm:pt modelId="{F857B650-529D-4618-978D-7D41BF65D66C}" type="pres">
      <dgm:prSet presAssocID="{47356303-44E1-4267-B8E1-2095C605AB01}" presName="parentText" presStyleLbl="node1" presStyleIdx="0" presStyleCnt="7">
        <dgm:presLayoutVars>
          <dgm:chMax val="0"/>
          <dgm:bulletEnabled val="1"/>
        </dgm:presLayoutVars>
      </dgm:prSet>
      <dgm:spPr/>
    </dgm:pt>
    <dgm:pt modelId="{49D594E5-E4A5-404A-BC12-0A7AE34C559E}" type="pres">
      <dgm:prSet presAssocID="{1BD9E929-B9E6-42AD-854D-12A857E6F234}" presName="spacer" presStyleCnt="0"/>
      <dgm:spPr/>
    </dgm:pt>
    <dgm:pt modelId="{1A9C2F1B-7283-456F-A5B4-B1FBA92AD2BC}" type="pres">
      <dgm:prSet presAssocID="{56B9807B-F092-40C5-BAFD-BA859ECB6173}" presName="parentText" presStyleLbl="node1" presStyleIdx="1" presStyleCnt="7">
        <dgm:presLayoutVars>
          <dgm:chMax val="0"/>
          <dgm:bulletEnabled val="1"/>
        </dgm:presLayoutVars>
      </dgm:prSet>
      <dgm:spPr/>
    </dgm:pt>
    <dgm:pt modelId="{23B41193-F894-4971-BFCD-751DCF91112C}" type="pres">
      <dgm:prSet presAssocID="{D0CA7B4F-7526-409B-90FF-7E41BEFEC019}" presName="spacer" presStyleCnt="0"/>
      <dgm:spPr/>
    </dgm:pt>
    <dgm:pt modelId="{CBCB6F04-3FEB-4A21-A5EC-D1D9616D3AA5}" type="pres">
      <dgm:prSet presAssocID="{0AEA86A8-6780-4EB9-AEB6-0D770730FD83}" presName="parentText" presStyleLbl="node1" presStyleIdx="2" presStyleCnt="7">
        <dgm:presLayoutVars>
          <dgm:chMax val="0"/>
          <dgm:bulletEnabled val="1"/>
        </dgm:presLayoutVars>
      </dgm:prSet>
      <dgm:spPr/>
    </dgm:pt>
    <dgm:pt modelId="{CD8CA306-AA28-497D-9154-1B0829B8F37C}" type="pres">
      <dgm:prSet presAssocID="{A234275E-CEBE-41E8-9D99-04A65563C13A}" presName="spacer" presStyleCnt="0"/>
      <dgm:spPr/>
    </dgm:pt>
    <dgm:pt modelId="{42DB38FA-1BC5-41DF-8783-0249ABEA51F9}" type="pres">
      <dgm:prSet presAssocID="{06293F58-8EDD-426B-B17A-A000D93EC53B}" presName="parentText" presStyleLbl="node1" presStyleIdx="3" presStyleCnt="7">
        <dgm:presLayoutVars>
          <dgm:chMax val="0"/>
          <dgm:bulletEnabled val="1"/>
        </dgm:presLayoutVars>
      </dgm:prSet>
      <dgm:spPr/>
    </dgm:pt>
    <dgm:pt modelId="{52D7F79B-4A09-41E5-8DBF-F163B9FBC7C0}" type="pres">
      <dgm:prSet presAssocID="{769E8247-4EEC-4365-BFB8-4A0C642B4630}" presName="spacer" presStyleCnt="0"/>
      <dgm:spPr/>
    </dgm:pt>
    <dgm:pt modelId="{F53C5533-BE6A-4E50-9EBA-AF9C454423CF}" type="pres">
      <dgm:prSet presAssocID="{DF0FDC3C-3736-40BF-9C0A-0345C8525D10}" presName="parentText" presStyleLbl="node1" presStyleIdx="4" presStyleCnt="7">
        <dgm:presLayoutVars>
          <dgm:chMax val="0"/>
          <dgm:bulletEnabled val="1"/>
        </dgm:presLayoutVars>
      </dgm:prSet>
      <dgm:spPr/>
    </dgm:pt>
    <dgm:pt modelId="{725ACC35-2FD7-4B05-BFD4-AE84E0783CEA}" type="pres">
      <dgm:prSet presAssocID="{2C1961EC-2682-45A8-BA2E-58638AAC9FA4}" presName="spacer" presStyleCnt="0"/>
      <dgm:spPr/>
    </dgm:pt>
    <dgm:pt modelId="{32EA143D-1FEF-480C-A47E-31F74153D926}" type="pres">
      <dgm:prSet presAssocID="{EF2FCF58-31D5-49AB-B3E5-D8837A98DC4D}" presName="parentText" presStyleLbl="node1" presStyleIdx="5" presStyleCnt="7">
        <dgm:presLayoutVars>
          <dgm:chMax val="0"/>
          <dgm:bulletEnabled val="1"/>
        </dgm:presLayoutVars>
      </dgm:prSet>
      <dgm:spPr/>
    </dgm:pt>
    <dgm:pt modelId="{A8C905CC-B8AA-4EA7-8607-9E8EBF819DB4}" type="pres">
      <dgm:prSet presAssocID="{31D390D5-19C7-4E5C-BEC0-134C29122A19}" presName="spacer" presStyleCnt="0"/>
      <dgm:spPr/>
    </dgm:pt>
    <dgm:pt modelId="{0370409C-918D-4730-8E49-9BB8AC0AB246}" type="pres">
      <dgm:prSet presAssocID="{1CEB2D9D-B2A4-44F5-B941-8E7DB4DD67D0}" presName="parentText" presStyleLbl="node1" presStyleIdx="6" presStyleCnt="7">
        <dgm:presLayoutVars>
          <dgm:chMax val="0"/>
          <dgm:bulletEnabled val="1"/>
        </dgm:presLayoutVars>
      </dgm:prSet>
      <dgm:spPr/>
    </dgm:pt>
  </dgm:ptLst>
  <dgm:cxnLst>
    <dgm:cxn modelId="{0F4EC70D-BB85-4857-89E0-A56E8DB57201}" type="presOf" srcId="{1CEB2D9D-B2A4-44F5-B941-8E7DB4DD67D0}" destId="{0370409C-918D-4730-8E49-9BB8AC0AB246}" srcOrd="0" destOrd="0" presId="urn:microsoft.com/office/officeart/2005/8/layout/vList2"/>
    <dgm:cxn modelId="{86BBB112-0FD2-45EC-8B26-319546FF4997}" srcId="{708EE154-1063-43B3-AE86-200FA6A6931D}" destId="{56B9807B-F092-40C5-BAFD-BA859ECB6173}" srcOrd="1" destOrd="0" parTransId="{B9AEF177-6021-4E88-BEAA-41471004C686}" sibTransId="{D0CA7B4F-7526-409B-90FF-7E41BEFEC019}"/>
    <dgm:cxn modelId="{42BAD513-3ED1-4618-A2BD-649D8A32C79A}" type="presOf" srcId="{47356303-44E1-4267-B8E1-2095C605AB01}" destId="{F857B650-529D-4618-978D-7D41BF65D66C}" srcOrd="0" destOrd="0" presId="urn:microsoft.com/office/officeart/2005/8/layout/vList2"/>
    <dgm:cxn modelId="{22B80A16-06EC-4193-9C72-9A2EB5916861}" srcId="{708EE154-1063-43B3-AE86-200FA6A6931D}" destId="{1CEB2D9D-B2A4-44F5-B941-8E7DB4DD67D0}" srcOrd="6" destOrd="0" parTransId="{3EC0A690-9345-42B8-8B6A-74F58CBA6911}" sibTransId="{65E13452-4269-4F94-A3B7-371DDAE5D6A7}"/>
    <dgm:cxn modelId="{403BC61B-BCF8-45ED-9FF2-C23ED89F71FC}" srcId="{708EE154-1063-43B3-AE86-200FA6A6931D}" destId="{DF0FDC3C-3736-40BF-9C0A-0345C8525D10}" srcOrd="4" destOrd="0" parTransId="{E4C35AE5-58EC-4EAB-8BCE-E92F8DDFFB4B}" sibTransId="{2C1961EC-2682-45A8-BA2E-58638AAC9FA4}"/>
    <dgm:cxn modelId="{47489A36-9247-4813-A009-F3317576FC25}" type="presOf" srcId="{56B9807B-F092-40C5-BAFD-BA859ECB6173}" destId="{1A9C2F1B-7283-456F-A5B4-B1FBA92AD2BC}" srcOrd="0" destOrd="0" presId="urn:microsoft.com/office/officeart/2005/8/layout/vList2"/>
    <dgm:cxn modelId="{D5569E47-A9E4-4D43-8E1B-C4F9B135DBAD}" srcId="{708EE154-1063-43B3-AE86-200FA6A6931D}" destId="{0AEA86A8-6780-4EB9-AEB6-0D770730FD83}" srcOrd="2" destOrd="0" parTransId="{0CD2C7C2-9EF3-4601-B2B0-0B45229331A8}" sibTransId="{A234275E-CEBE-41E8-9D99-04A65563C13A}"/>
    <dgm:cxn modelId="{C9EB8B74-ADA4-4A58-A332-D7CC615281DB}" srcId="{708EE154-1063-43B3-AE86-200FA6A6931D}" destId="{47356303-44E1-4267-B8E1-2095C605AB01}" srcOrd="0" destOrd="0" parTransId="{0F9C6A5A-8620-48CB-9AC9-463918B3FD6F}" sibTransId="{1BD9E929-B9E6-42AD-854D-12A857E6F234}"/>
    <dgm:cxn modelId="{A174737B-3CB5-48C9-8675-1884CEB1DD19}" type="presOf" srcId="{06293F58-8EDD-426B-B17A-A000D93EC53B}" destId="{42DB38FA-1BC5-41DF-8783-0249ABEA51F9}" srcOrd="0" destOrd="0" presId="urn:microsoft.com/office/officeart/2005/8/layout/vList2"/>
    <dgm:cxn modelId="{4394D38D-17D1-4079-B158-4307BF7646D2}" type="presOf" srcId="{708EE154-1063-43B3-AE86-200FA6A6931D}" destId="{C972122C-9E7D-4778-8E46-DF0F4B2D3CC3}" srcOrd="0" destOrd="0" presId="urn:microsoft.com/office/officeart/2005/8/layout/vList2"/>
    <dgm:cxn modelId="{6E9EFD91-B40C-4093-A964-1C8D145ABD59}" type="presOf" srcId="{EF2FCF58-31D5-49AB-B3E5-D8837A98DC4D}" destId="{32EA143D-1FEF-480C-A47E-31F74153D926}" srcOrd="0" destOrd="0" presId="urn:microsoft.com/office/officeart/2005/8/layout/vList2"/>
    <dgm:cxn modelId="{33D666A6-99A9-418F-8DBD-AE2D4A2EB307}" srcId="{708EE154-1063-43B3-AE86-200FA6A6931D}" destId="{06293F58-8EDD-426B-B17A-A000D93EC53B}" srcOrd="3" destOrd="0" parTransId="{91693F65-09EC-423C-A911-D75FCC515CF2}" sibTransId="{769E8247-4EEC-4365-BFB8-4A0C642B4630}"/>
    <dgm:cxn modelId="{9C2DF5B2-0B69-4FAC-90DD-9B9AA7B2ED8C}" type="presOf" srcId="{DF0FDC3C-3736-40BF-9C0A-0345C8525D10}" destId="{F53C5533-BE6A-4E50-9EBA-AF9C454423CF}" srcOrd="0" destOrd="0" presId="urn:microsoft.com/office/officeart/2005/8/layout/vList2"/>
    <dgm:cxn modelId="{DBA811E0-2ADE-4DA5-BCBE-D0EBC1EE5F5E}" srcId="{708EE154-1063-43B3-AE86-200FA6A6931D}" destId="{EF2FCF58-31D5-49AB-B3E5-D8837A98DC4D}" srcOrd="5" destOrd="0" parTransId="{A8FE58FF-F126-4C68-A729-630336B36C83}" sibTransId="{31D390D5-19C7-4E5C-BEC0-134C29122A19}"/>
    <dgm:cxn modelId="{15C278F7-8F48-43AA-B4F3-8B482402AD9D}" type="presOf" srcId="{0AEA86A8-6780-4EB9-AEB6-0D770730FD83}" destId="{CBCB6F04-3FEB-4A21-A5EC-D1D9616D3AA5}" srcOrd="0" destOrd="0" presId="urn:microsoft.com/office/officeart/2005/8/layout/vList2"/>
    <dgm:cxn modelId="{13FCBA4B-2EF4-4D80-88AD-3F224E96010C}" type="presParOf" srcId="{C972122C-9E7D-4778-8E46-DF0F4B2D3CC3}" destId="{F857B650-529D-4618-978D-7D41BF65D66C}" srcOrd="0" destOrd="0" presId="urn:microsoft.com/office/officeart/2005/8/layout/vList2"/>
    <dgm:cxn modelId="{157B2442-B339-414E-9F81-5BE23E36B966}" type="presParOf" srcId="{C972122C-9E7D-4778-8E46-DF0F4B2D3CC3}" destId="{49D594E5-E4A5-404A-BC12-0A7AE34C559E}" srcOrd="1" destOrd="0" presId="urn:microsoft.com/office/officeart/2005/8/layout/vList2"/>
    <dgm:cxn modelId="{BAF5362E-A3F0-4725-B3FA-6E3415F71C1E}" type="presParOf" srcId="{C972122C-9E7D-4778-8E46-DF0F4B2D3CC3}" destId="{1A9C2F1B-7283-456F-A5B4-B1FBA92AD2BC}" srcOrd="2" destOrd="0" presId="urn:microsoft.com/office/officeart/2005/8/layout/vList2"/>
    <dgm:cxn modelId="{E91A59C4-94A6-4469-B1E1-2B38138EA275}" type="presParOf" srcId="{C972122C-9E7D-4778-8E46-DF0F4B2D3CC3}" destId="{23B41193-F894-4971-BFCD-751DCF91112C}" srcOrd="3" destOrd="0" presId="urn:microsoft.com/office/officeart/2005/8/layout/vList2"/>
    <dgm:cxn modelId="{B0540363-2666-487C-9724-31960F68BC51}" type="presParOf" srcId="{C972122C-9E7D-4778-8E46-DF0F4B2D3CC3}" destId="{CBCB6F04-3FEB-4A21-A5EC-D1D9616D3AA5}" srcOrd="4" destOrd="0" presId="urn:microsoft.com/office/officeart/2005/8/layout/vList2"/>
    <dgm:cxn modelId="{C00C1052-9E77-4770-AA04-C2517C55C0BB}" type="presParOf" srcId="{C972122C-9E7D-4778-8E46-DF0F4B2D3CC3}" destId="{CD8CA306-AA28-497D-9154-1B0829B8F37C}" srcOrd="5" destOrd="0" presId="urn:microsoft.com/office/officeart/2005/8/layout/vList2"/>
    <dgm:cxn modelId="{4EE44F6B-6514-495D-BD92-758B2A968E4C}" type="presParOf" srcId="{C972122C-9E7D-4778-8E46-DF0F4B2D3CC3}" destId="{42DB38FA-1BC5-41DF-8783-0249ABEA51F9}" srcOrd="6" destOrd="0" presId="urn:microsoft.com/office/officeart/2005/8/layout/vList2"/>
    <dgm:cxn modelId="{0EDA3E86-E09D-46B0-A77B-9BB8C64BF93B}" type="presParOf" srcId="{C972122C-9E7D-4778-8E46-DF0F4B2D3CC3}" destId="{52D7F79B-4A09-41E5-8DBF-F163B9FBC7C0}" srcOrd="7" destOrd="0" presId="urn:microsoft.com/office/officeart/2005/8/layout/vList2"/>
    <dgm:cxn modelId="{981DB2AD-1768-4B60-BC92-1024B15768F8}" type="presParOf" srcId="{C972122C-9E7D-4778-8E46-DF0F4B2D3CC3}" destId="{F53C5533-BE6A-4E50-9EBA-AF9C454423CF}" srcOrd="8" destOrd="0" presId="urn:microsoft.com/office/officeart/2005/8/layout/vList2"/>
    <dgm:cxn modelId="{CFCE79AE-705A-4006-BBBA-1425339E60B1}" type="presParOf" srcId="{C972122C-9E7D-4778-8E46-DF0F4B2D3CC3}" destId="{725ACC35-2FD7-4B05-BFD4-AE84E0783CEA}" srcOrd="9" destOrd="0" presId="urn:microsoft.com/office/officeart/2005/8/layout/vList2"/>
    <dgm:cxn modelId="{5D2394A8-FF3B-4569-BA7A-248DB0DE35E8}" type="presParOf" srcId="{C972122C-9E7D-4778-8E46-DF0F4B2D3CC3}" destId="{32EA143D-1FEF-480C-A47E-31F74153D926}" srcOrd="10" destOrd="0" presId="urn:microsoft.com/office/officeart/2005/8/layout/vList2"/>
    <dgm:cxn modelId="{88C41BA3-5E64-4152-8195-A02CF24B57E5}" type="presParOf" srcId="{C972122C-9E7D-4778-8E46-DF0F4B2D3CC3}" destId="{A8C905CC-B8AA-4EA7-8607-9E8EBF819DB4}" srcOrd="11" destOrd="0" presId="urn:microsoft.com/office/officeart/2005/8/layout/vList2"/>
    <dgm:cxn modelId="{31835D0E-D871-4F66-BAD0-ADE30365BC4D}" type="presParOf" srcId="{C972122C-9E7D-4778-8E46-DF0F4B2D3CC3}" destId="{0370409C-918D-4730-8E49-9BB8AC0AB246}"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AFE159-68C0-4B06-AB02-CDBEA843259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B43C35-8A18-44DB-8B9E-C292E61AB98D}">
      <dgm:prSet/>
      <dgm:spPr/>
      <dgm:t>
        <a:bodyPr/>
        <a:lstStyle/>
        <a:p>
          <a:r>
            <a:rPr lang="en-US" b="0" i="0" baseline="0"/>
            <a:t>Faster and error-free booking</a:t>
          </a:r>
          <a:endParaRPr lang="en-US"/>
        </a:p>
      </dgm:t>
    </dgm:pt>
    <dgm:pt modelId="{1311F946-1FF4-485C-AD4A-2C3BDCC06A58}" type="parTrans" cxnId="{673B84CC-04F3-4992-8D33-520C7D5992DC}">
      <dgm:prSet/>
      <dgm:spPr/>
      <dgm:t>
        <a:bodyPr/>
        <a:lstStyle/>
        <a:p>
          <a:endParaRPr lang="en-US"/>
        </a:p>
      </dgm:t>
    </dgm:pt>
    <dgm:pt modelId="{9EBE4561-9F50-4F22-8050-3EC55654C16C}" type="sibTrans" cxnId="{673B84CC-04F3-4992-8D33-520C7D5992DC}">
      <dgm:prSet/>
      <dgm:spPr/>
      <dgm:t>
        <a:bodyPr/>
        <a:lstStyle/>
        <a:p>
          <a:endParaRPr lang="en-US"/>
        </a:p>
      </dgm:t>
    </dgm:pt>
    <dgm:pt modelId="{8F0A38AA-2E7B-41CD-845F-47019E36BA40}">
      <dgm:prSet/>
      <dgm:spPr/>
      <dgm:t>
        <a:bodyPr/>
        <a:lstStyle/>
        <a:p>
          <a:r>
            <a:rPr lang="en-US" b="0" i="0" baseline="0"/>
            <a:t>Personalized services based on history</a:t>
          </a:r>
          <a:endParaRPr lang="en-US"/>
        </a:p>
      </dgm:t>
    </dgm:pt>
    <dgm:pt modelId="{5FAAEB00-3B6E-4309-9910-D33A4F171E9E}" type="parTrans" cxnId="{3E26F2E1-9896-4338-9E02-1A507989A4C2}">
      <dgm:prSet/>
      <dgm:spPr/>
      <dgm:t>
        <a:bodyPr/>
        <a:lstStyle/>
        <a:p>
          <a:endParaRPr lang="en-US"/>
        </a:p>
      </dgm:t>
    </dgm:pt>
    <dgm:pt modelId="{D3B89258-544D-4A90-AB18-A1BEC8DEE17B}" type="sibTrans" cxnId="{3E26F2E1-9896-4338-9E02-1A507989A4C2}">
      <dgm:prSet/>
      <dgm:spPr/>
      <dgm:t>
        <a:bodyPr/>
        <a:lstStyle/>
        <a:p>
          <a:endParaRPr lang="en-US"/>
        </a:p>
      </dgm:t>
    </dgm:pt>
    <dgm:pt modelId="{17155171-06B6-46B8-9F72-C6B39D1C0AC2}">
      <dgm:prSet/>
      <dgm:spPr/>
      <dgm:t>
        <a:bodyPr/>
        <a:lstStyle/>
        <a:p>
          <a:r>
            <a:rPr lang="en-US" b="0" i="0" baseline="0"/>
            <a:t>Clear visual analytics for decisions</a:t>
          </a:r>
          <a:endParaRPr lang="en-US"/>
        </a:p>
      </dgm:t>
    </dgm:pt>
    <dgm:pt modelId="{F459900F-69D0-46C3-A46D-ADB02B28016F}" type="parTrans" cxnId="{61606637-6F28-47D3-86F5-3CE6133D8F22}">
      <dgm:prSet/>
      <dgm:spPr/>
      <dgm:t>
        <a:bodyPr/>
        <a:lstStyle/>
        <a:p>
          <a:endParaRPr lang="en-US"/>
        </a:p>
      </dgm:t>
    </dgm:pt>
    <dgm:pt modelId="{5AB8EA73-9252-4345-B06E-52E526157EED}" type="sibTrans" cxnId="{61606637-6F28-47D3-86F5-3CE6133D8F22}">
      <dgm:prSet/>
      <dgm:spPr/>
      <dgm:t>
        <a:bodyPr/>
        <a:lstStyle/>
        <a:p>
          <a:endParaRPr lang="en-US"/>
        </a:p>
      </dgm:t>
    </dgm:pt>
    <dgm:pt modelId="{41F8DDD6-F504-4037-8776-477A43B05420}">
      <dgm:prSet/>
      <dgm:spPr/>
      <dgm:t>
        <a:bodyPr/>
        <a:lstStyle/>
        <a:p>
          <a:r>
            <a:rPr lang="en-US" b="0" i="0" baseline="0"/>
            <a:t>Secure and role-based user access</a:t>
          </a:r>
          <a:endParaRPr lang="en-US"/>
        </a:p>
      </dgm:t>
    </dgm:pt>
    <dgm:pt modelId="{FCA73780-9CF7-4019-8BC5-5145E0A4B06B}" type="parTrans" cxnId="{3FD8767C-BFA7-46D0-A8C0-459B17E907F9}">
      <dgm:prSet/>
      <dgm:spPr/>
      <dgm:t>
        <a:bodyPr/>
        <a:lstStyle/>
        <a:p>
          <a:endParaRPr lang="en-US"/>
        </a:p>
      </dgm:t>
    </dgm:pt>
    <dgm:pt modelId="{BD4AF655-CC99-4655-AB40-7B0A0AB04AF1}" type="sibTrans" cxnId="{3FD8767C-BFA7-46D0-A8C0-459B17E907F9}">
      <dgm:prSet/>
      <dgm:spPr/>
      <dgm:t>
        <a:bodyPr/>
        <a:lstStyle/>
        <a:p>
          <a:endParaRPr lang="en-US"/>
        </a:p>
      </dgm:t>
    </dgm:pt>
    <dgm:pt modelId="{303A1B22-3508-44C8-9030-6EA301F35D1D}">
      <dgm:prSet/>
      <dgm:spPr/>
      <dgm:t>
        <a:bodyPr/>
        <a:lstStyle/>
        <a:p>
          <a:r>
            <a:rPr lang="en-US" b="0" i="0" baseline="0"/>
            <a:t>Scalable and easily expandable system</a:t>
          </a:r>
          <a:endParaRPr lang="en-US"/>
        </a:p>
      </dgm:t>
    </dgm:pt>
    <dgm:pt modelId="{0CBEE3F5-9612-45DF-A39D-B417393C1753}" type="parTrans" cxnId="{BC88DD1A-1AEB-4CF2-B1D1-0984BC63E26D}">
      <dgm:prSet/>
      <dgm:spPr/>
      <dgm:t>
        <a:bodyPr/>
        <a:lstStyle/>
        <a:p>
          <a:endParaRPr lang="en-US"/>
        </a:p>
      </dgm:t>
    </dgm:pt>
    <dgm:pt modelId="{F571230A-93F3-4564-9A58-E932CC7C57BF}" type="sibTrans" cxnId="{BC88DD1A-1AEB-4CF2-B1D1-0984BC63E26D}">
      <dgm:prSet/>
      <dgm:spPr/>
      <dgm:t>
        <a:bodyPr/>
        <a:lstStyle/>
        <a:p>
          <a:endParaRPr lang="en-US"/>
        </a:p>
      </dgm:t>
    </dgm:pt>
    <dgm:pt modelId="{A4869206-BA36-4647-BD40-CE0EDDAC3160}" type="pres">
      <dgm:prSet presAssocID="{3DAFE159-68C0-4B06-AB02-CDBEA843259A}" presName="root" presStyleCnt="0">
        <dgm:presLayoutVars>
          <dgm:dir/>
          <dgm:resizeHandles val="exact"/>
        </dgm:presLayoutVars>
      </dgm:prSet>
      <dgm:spPr/>
    </dgm:pt>
    <dgm:pt modelId="{47FA8193-BEE5-4B40-83AF-503736A39863}" type="pres">
      <dgm:prSet presAssocID="{3DAFE159-68C0-4B06-AB02-CDBEA843259A}" presName="container" presStyleCnt="0">
        <dgm:presLayoutVars>
          <dgm:dir/>
          <dgm:resizeHandles val="exact"/>
        </dgm:presLayoutVars>
      </dgm:prSet>
      <dgm:spPr/>
    </dgm:pt>
    <dgm:pt modelId="{62E759F0-67D2-4782-B42A-B7D49028881A}" type="pres">
      <dgm:prSet presAssocID="{11B43C35-8A18-44DB-8B9E-C292E61AB98D}" presName="compNode" presStyleCnt="0"/>
      <dgm:spPr/>
    </dgm:pt>
    <dgm:pt modelId="{0929F4F4-7846-40D6-8581-746E95C6E27A}" type="pres">
      <dgm:prSet presAssocID="{11B43C35-8A18-44DB-8B9E-C292E61AB98D}" presName="iconBgRect" presStyleLbl="bgShp" presStyleIdx="0" presStyleCnt="5"/>
      <dgm:spPr/>
    </dgm:pt>
    <dgm:pt modelId="{AE5F71B9-93C0-4F5C-A0F8-F195BDB207E1}" type="pres">
      <dgm:prSet presAssocID="{11B43C35-8A18-44DB-8B9E-C292E61AB98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BA99A34F-A12F-4175-AA28-9E7189216483}" type="pres">
      <dgm:prSet presAssocID="{11B43C35-8A18-44DB-8B9E-C292E61AB98D}" presName="spaceRect" presStyleCnt="0"/>
      <dgm:spPr/>
    </dgm:pt>
    <dgm:pt modelId="{6C8D5235-CB66-479E-9036-ABF0EA7F4013}" type="pres">
      <dgm:prSet presAssocID="{11B43C35-8A18-44DB-8B9E-C292E61AB98D}" presName="textRect" presStyleLbl="revTx" presStyleIdx="0" presStyleCnt="5">
        <dgm:presLayoutVars>
          <dgm:chMax val="1"/>
          <dgm:chPref val="1"/>
        </dgm:presLayoutVars>
      </dgm:prSet>
      <dgm:spPr/>
    </dgm:pt>
    <dgm:pt modelId="{9EAD6502-48C8-4769-864B-384516EF4030}" type="pres">
      <dgm:prSet presAssocID="{9EBE4561-9F50-4F22-8050-3EC55654C16C}" presName="sibTrans" presStyleLbl="sibTrans2D1" presStyleIdx="0" presStyleCnt="0"/>
      <dgm:spPr/>
    </dgm:pt>
    <dgm:pt modelId="{FF13ECFE-A611-4973-A95E-1CA02F52E4F2}" type="pres">
      <dgm:prSet presAssocID="{8F0A38AA-2E7B-41CD-845F-47019E36BA40}" presName="compNode" presStyleCnt="0"/>
      <dgm:spPr/>
    </dgm:pt>
    <dgm:pt modelId="{FA4198AC-9741-4E51-A3C8-64A5213E180B}" type="pres">
      <dgm:prSet presAssocID="{8F0A38AA-2E7B-41CD-845F-47019E36BA40}" presName="iconBgRect" presStyleLbl="bgShp" presStyleIdx="1" presStyleCnt="5"/>
      <dgm:spPr/>
    </dgm:pt>
    <dgm:pt modelId="{5F8CD0C2-08B1-4822-BDBA-0356BCA94D34}" type="pres">
      <dgm:prSet presAssocID="{8F0A38AA-2E7B-41CD-845F-47019E36BA4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0CF3DB9E-0A8D-4C47-9483-381D29D304FA}" type="pres">
      <dgm:prSet presAssocID="{8F0A38AA-2E7B-41CD-845F-47019E36BA40}" presName="spaceRect" presStyleCnt="0"/>
      <dgm:spPr/>
    </dgm:pt>
    <dgm:pt modelId="{2904121E-626C-43C4-BD58-861120B7A538}" type="pres">
      <dgm:prSet presAssocID="{8F0A38AA-2E7B-41CD-845F-47019E36BA40}" presName="textRect" presStyleLbl="revTx" presStyleIdx="1" presStyleCnt="5">
        <dgm:presLayoutVars>
          <dgm:chMax val="1"/>
          <dgm:chPref val="1"/>
        </dgm:presLayoutVars>
      </dgm:prSet>
      <dgm:spPr/>
    </dgm:pt>
    <dgm:pt modelId="{63B80538-A8A7-4B84-A97B-64EEDE0C4F70}" type="pres">
      <dgm:prSet presAssocID="{D3B89258-544D-4A90-AB18-A1BEC8DEE17B}" presName="sibTrans" presStyleLbl="sibTrans2D1" presStyleIdx="0" presStyleCnt="0"/>
      <dgm:spPr/>
    </dgm:pt>
    <dgm:pt modelId="{96029804-58AA-472E-B91C-D373757E6869}" type="pres">
      <dgm:prSet presAssocID="{17155171-06B6-46B8-9F72-C6B39D1C0AC2}" presName="compNode" presStyleCnt="0"/>
      <dgm:spPr/>
    </dgm:pt>
    <dgm:pt modelId="{51AC4391-37ED-427B-A3F7-9A96B95AA8B4}" type="pres">
      <dgm:prSet presAssocID="{17155171-06B6-46B8-9F72-C6B39D1C0AC2}" presName="iconBgRect" presStyleLbl="bgShp" presStyleIdx="2" presStyleCnt="5"/>
      <dgm:spPr/>
    </dgm:pt>
    <dgm:pt modelId="{1A6BD2EA-E058-4059-89D9-2C7283EED54F}" type="pres">
      <dgm:prSet presAssocID="{17155171-06B6-46B8-9F72-C6B39D1C0AC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AD378101-839E-438C-8A09-8FEA2B9F94A8}" type="pres">
      <dgm:prSet presAssocID="{17155171-06B6-46B8-9F72-C6B39D1C0AC2}" presName="spaceRect" presStyleCnt="0"/>
      <dgm:spPr/>
    </dgm:pt>
    <dgm:pt modelId="{5AA2247C-7EC9-4191-BC3D-70A1558D29FB}" type="pres">
      <dgm:prSet presAssocID="{17155171-06B6-46B8-9F72-C6B39D1C0AC2}" presName="textRect" presStyleLbl="revTx" presStyleIdx="2" presStyleCnt="5">
        <dgm:presLayoutVars>
          <dgm:chMax val="1"/>
          <dgm:chPref val="1"/>
        </dgm:presLayoutVars>
      </dgm:prSet>
      <dgm:spPr/>
    </dgm:pt>
    <dgm:pt modelId="{7752EBB9-2515-4134-B509-0610028AC0E4}" type="pres">
      <dgm:prSet presAssocID="{5AB8EA73-9252-4345-B06E-52E526157EED}" presName="sibTrans" presStyleLbl="sibTrans2D1" presStyleIdx="0" presStyleCnt="0"/>
      <dgm:spPr/>
    </dgm:pt>
    <dgm:pt modelId="{BC9DCCDE-2766-4510-8A84-4DE11E0DF272}" type="pres">
      <dgm:prSet presAssocID="{41F8DDD6-F504-4037-8776-477A43B05420}" presName="compNode" presStyleCnt="0"/>
      <dgm:spPr/>
    </dgm:pt>
    <dgm:pt modelId="{5994E496-EDED-4DBD-AEB2-F06695E2B659}" type="pres">
      <dgm:prSet presAssocID="{41F8DDD6-F504-4037-8776-477A43B05420}" presName="iconBgRect" presStyleLbl="bgShp" presStyleIdx="3" presStyleCnt="5"/>
      <dgm:spPr/>
    </dgm:pt>
    <dgm:pt modelId="{4881098B-E399-4A2E-A451-AF5CB418F451}" type="pres">
      <dgm:prSet presAssocID="{41F8DDD6-F504-4037-8776-477A43B0542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3A72E708-236E-419A-BD7C-D197E75DB88E}" type="pres">
      <dgm:prSet presAssocID="{41F8DDD6-F504-4037-8776-477A43B05420}" presName="spaceRect" presStyleCnt="0"/>
      <dgm:spPr/>
    </dgm:pt>
    <dgm:pt modelId="{67028036-C1DB-42F5-87C0-8DC719C526EE}" type="pres">
      <dgm:prSet presAssocID="{41F8DDD6-F504-4037-8776-477A43B05420}" presName="textRect" presStyleLbl="revTx" presStyleIdx="3" presStyleCnt="5">
        <dgm:presLayoutVars>
          <dgm:chMax val="1"/>
          <dgm:chPref val="1"/>
        </dgm:presLayoutVars>
      </dgm:prSet>
      <dgm:spPr/>
    </dgm:pt>
    <dgm:pt modelId="{DE35C746-8B4F-47E0-972F-D960217E2158}" type="pres">
      <dgm:prSet presAssocID="{BD4AF655-CC99-4655-AB40-7B0A0AB04AF1}" presName="sibTrans" presStyleLbl="sibTrans2D1" presStyleIdx="0" presStyleCnt="0"/>
      <dgm:spPr/>
    </dgm:pt>
    <dgm:pt modelId="{20EB0F86-82E9-4607-BD7A-435EC6D067C0}" type="pres">
      <dgm:prSet presAssocID="{303A1B22-3508-44C8-9030-6EA301F35D1D}" presName="compNode" presStyleCnt="0"/>
      <dgm:spPr/>
    </dgm:pt>
    <dgm:pt modelId="{9120C251-CEF2-4128-A050-A7743F0A8FB1}" type="pres">
      <dgm:prSet presAssocID="{303A1B22-3508-44C8-9030-6EA301F35D1D}" presName="iconBgRect" presStyleLbl="bgShp" presStyleIdx="4" presStyleCnt="5"/>
      <dgm:spPr/>
    </dgm:pt>
    <dgm:pt modelId="{87BEBA81-0E0B-48DB-A9D2-BD248BAA5FD4}" type="pres">
      <dgm:prSet presAssocID="{303A1B22-3508-44C8-9030-6EA301F35D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44623D67-CBC7-42FE-A26C-CEF3D2817C21}" type="pres">
      <dgm:prSet presAssocID="{303A1B22-3508-44C8-9030-6EA301F35D1D}" presName="spaceRect" presStyleCnt="0"/>
      <dgm:spPr/>
    </dgm:pt>
    <dgm:pt modelId="{E201A7C1-010C-4F64-AB5E-DA97C42180B3}" type="pres">
      <dgm:prSet presAssocID="{303A1B22-3508-44C8-9030-6EA301F35D1D}" presName="textRect" presStyleLbl="revTx" presStyleIdx="4" presStyleCnt="5">
        <dgm:presLayoutVars>
          <dgm:chMax val="1"/>
          <dgm:chPref val="1"/>
        </dgm:presLayoutVars>
      </dgm:prSet>
      <dgm:spPr/>
    </dgm:pt>
  </dgm:ptLst>
  <dgm:cxnLst>
    <dgm:cxn modelId="{A62DD202-B4DD-453A-A172-6C7E5D7D70E6}" type="presOf" srcId="{41F8DDD6-F504-4037-8776-477A43B05420}" destId="{67028036-C1DB-42F5-87C0-8DC719C526EE}" srcOrd="0" destOrd="0" presId="urn:microsoft.com/office/officeart/2018/2/layout/IconCircleList"/>
    <dgm:cxn modelId="{0F8ABD11-A479-456B-BC33-9ED401915316}" type="presOf" srcId="{BD4AF655-CC99-4655-AB40-7B0A0AB04AF1}" destId="{DE35C746-8B4F-47E0-972F-D960217E2158}" srcOrd="0" destOrd="0" presId="urn:microsoft.com/office/officeart/2018/2/layout/IconCircleList"/>
    <dgm:cxn modelId="{BC88DD1A-1AEB-4CF2-B1D1-0984BC63E26D}" srcId="{3DAFE159-68C0-4B06-AB02-CDBEA843259A}" destId="{303A1B22-3508-44C8-9030-6EA301F35D1D}" srcOrd="4" destOrd="0" parTransId="{0CBEE3F5-9612-45DF-A39D-B417393C1753}" sibTransId="{F571230A-93F3-4564-9A58-E932CC7C57BF}"/>
    <dgm:cxn modelId="{89FDA11E-E556-4404-9333-8D80359CAE2E}" type="presOf" srcId="{11B43C35-8A18-44DB-8B9E-C292E61AB98D}" destId="{6C8D5235-CB66-479E-9036-ABF0EA7F4013}" srcOrd="0" destOrd="0" presId="urn:microsoft.com/office/officeart/2018/2/layout/IconCircleList"/>
    <dgm:cxn modelId="{9AAB8A2A-B09F-45CE-A5EB-E442E56EB760}" type="presOf" srcId="{9EBE4561-9F50-4F22-8050-3EC55654C16C}" destId="{9EAD6502-48C8-4769-864B-384516EF4030}" srcOrd="0" destOrd="0" presId="urn:microsoft.com/office/officeart/2018/2/layout/IconCircleList"/>
    <dgm:cxn modelId="{4DD6892B-A2A6-4ACE-9047-15F060165B2D}" type="presOf" srcId="{5AB8EA73-9252-4345-B06E-52E526157EED}" destId="{7752EBB9-2515-4134-B509-0610028AC0E4}" srcOrd="0" destOrd="0" presId="urn:microsoft.com/office/officeart/2018/2/layout/IconCircleList"/>
    <dgm:cxn modelId="{61606637-6F28-47D3-86F5-3CE6133D8F22}" srcId="{3DAFE159-68C0-4B06-AB02-CDBEA843259A}" destId="{17155171-06B6-46B8-9F72-C6B39D1C0AC2}" srcOrd="2" destOrd="0" parTransId="{F459900F-69D0-46C3-A46D-ADB02B28016F}" sibTransId="{5AB8EA73-9252-4345-B06E-52E526157EED}"/>
    <dgm:cxn modelId="{0D38B74B-F8EB-47A8-A610-0DEA90765EC9}" type="presOf" srcId="{17155171-06B6-46B8-9F72-C6B39D1C0AC2}" destId="{5AA2247C-7EC9-4191-BC3D-70A1558D29FB}" srcOrd="0" destOrd="0" presId="urn:microsoft.com/office/officeart/2018/2/layout/IconCircleList"/>
    <dgm:cxn modelId="{3FD8767C-BFA7-46D0-A8C0-459B17E907F9}" srcId="{3DAFE159-68C0-4B06-AB02-CDBEA843259A}" destId="{41F8DDD6-F504-4037-8776-477A43B05420}" srcOrd="3" destOrd="0" parTransId="{FCA73780-9CF7-4019-8BC5-5145E0A4B06B}" sibTransId="{BD4AF655-CC99-4655-AB40-7B0A0AB04AF1}"/>
    <dgm:cxn modelId="{7D242E97-74A5-4BD9-9ADD-3030667A9B9F}" type="presOf" srcId="{3DAFE159-68C0-4B06-AB02-CDBEA843259A}" destId="{A4869206-BA36-4647-BD40-CE0EDDAC3160}" srcOrd="0" destOrd="0" presId="urn:microsoft.com/office/officeart/2018/2/layout/IconCircleList"/>
    <dgm:cxn modelId="{81460BC4-11D0-474D-8996-437C545A4983}" type="presOf" srcId="{D3B89258-544D-4A90-AB18-A1BEC8DEE17B}" destId="{63B80538-A8A7-4B84-A97B-64EEDE0C4F70}" srcOrd="0" destOrd="0" presId="urn:microsoft.com/office/officeart/2018/2/layout/IconCircleList"/>
    <dgm:cxn modelId="{673B84CC-04F3-4992-8D33-520C7D5992DC}" srcId="{3DAFE159-68C0-4B06-AB02-CDBEA843259A}" destId="{11B43C35-8A18-44DB-8B9E-C292E61AB98D}" srcOrd="0" destOrd="0" parTransId="{1311F946-1FF4-485C-AD4A-2C3BDCC06A58}" sibTransId="{9EBE4561-9F50-4F22-8050-3EC55654C16C}"/>
    <dgm:cxn modelId="{BF86AECE-0111-4C36-B132-88681BC64A83}" type="presOf" srcId="{303A1B22-3508-44C8-9030-6EA301F35D1D}" destId="{E201A7C1-010C-4F64-AB5E-DA97C42180B3}" srcOrd="0" destOrd="0" presId="urn:microsoft.com/office/officeart/2018/2/layout/IconCircleList"/>
    <dgm:cxn modelId="{CADAD7DF-F209-4324-B641-066E441B6655}" type="presOf" srcId="{8F0A38AA-2E7B-41CD-845F-47019E36BA40}" destId="{2904121E-626C-43C4-BD58-861120B7A538}" srcOrd="0" destOrd="0" presId="urn:microsoft.com/office/officeart/2018/2/layout/IconCircleList"/>
    <dgm:cxn modelId="{3E26F2E1-9896-4338-9E02-1A507989A4C2}" srcId="{3DAFE159-68C0-4B06-AB02-CDBEA843259A}" destId="{8F0A38AA-2E7B-41CD-845F-47019E36BA40}" srcOrd="1" destOrd="0" parTransId="{5FAAEB00-3B6E-4309-9910-D33A4F171E9E}" sibTransId="{D3B89258-544D-4A90-AB18-A1BEC8DEE17B}"/>
    <dgm:cxn modelId="{820E7629-4F31-4D6B-AD99-63CD32B1A665}" type="presParOf" srcId="{A4869206-BA36-4647-BD40-CE0EDDAC3160}" destId="{47FA8193-BEE5-4B40-83AF-503736A39863}" srcOrd="0" destOrd="0" presId="urn:microsoft.com/office/officeart/2018/2/layout/IconCircleList"/>
    <dgm:cxn modelId="{E6BECC4D-6FBA-49CF-BEAD-867F1EF740C4}" type="presParOf" srcId="{47FA8193-BEE5-4B40-83AF-503736A39863}" destId="{62E759F0-67D2-4782-B42A-B7D49028881A}" srcOrd="0" destOrd="0" presId="urn:microsoft.com/office/officeart/2018/2/layout/IconCircleList"/>
    <dgm:cxn modelId="{4BB9703D-8921-4D53-B83A-EA1D2F926FD2}" type="presParOf" srcId="{62E759F0-67D2-4782-B42A-B7D49028881A}" destId="{0929F4F4-7846-40D6-8581-746E95C6E27A}" srcOrd="0" destOrd="0" presId="urn:microsoft.com/office/officeart/2018/2/layout/IconCircleList"/>
    <dgm:cxn modelId="{0E4702FF-2E86-4554-9D37-41CEB802C4B3}" type="presParOf" srcId="{62E759F0-67D2-4782-B42A-B7D49028881A}" destId="{AE5F71B9-93C0-4F5C-A0F8-F195BDB207E1}" srcOrd="1" destOrd="0" presId="urn:microsoft.com/office/officeart/2018/2/layout/IconCircleList"/>
    <dgm:cxn modelId="{38903AF1-A4E4-454B-8687-460194C809A1}" type="presParOf" srcId="{62E759F0-67D2-4782-B42A-B7D49028881A}" destId="{BA99A34F-A12F-4175-AA28-9E7189216483}" srcOrd="2" destOrd="0" presId="urn:microsoft.com/office/officeart/2018/2/layout/IconCircleList"/>
    <dgm:cxn modelId="{0B2B1390-0528-48AD-BE3D-6AB8108582C5}" type="presParOf" srcId="{62E759F0-67D2-4782-B42A-B7D49028881A}" destId="{6C8D5235-CB66-479E-9036-ABF0EA7F4013}" srcOrd="3" destOrd="0" presId="urn:microsoft.com/office/officeart/2018/2/layout/IconCircleList"/>
    <dgm:cxn modelId="{AD9B9979-BF73-470D-88CA-E9E5E1DF4198}" type="presParOf" srcId="{47FA8193-BEE5-4B40-83AF-503736A39863}" destId="{9EAD6502-48C8-4769-864B-384516EF4030}" srcOrd="1" destOrd="0" presId="urn:microsoft.com/office/officeart/2018/2/layout/IconCircleList"/>
    <dgm:cxn modelId="{549FA45B-D27F-4687-AE30-87EF8D64AE99}" type="presParOf" srcId="{47FA8193-BEE5-4B40-83AF-503736A39863}" destId="{FF13ECFE-A611-4973-A95E-1CA02F52E4F2}" srcOrd="2" destOrd="0" presId="urn:microsoft.com/office/officeart/2018/2/layout/IconCircleList"/>
    <dgm:cxn modelId="{EA7FEB70-EED3-40B5-878C-9DBCEB2BFDE8}" type="presParOf" srcId="{FF13ECFE-A611-4973-A95E-1CA02F52E4F2}" destId="{FA4198AC-9741-4E51-A3C8-64A5213E180B}" srcOrd="0" destOrd="0" presId="urn:microsoft.com/office/officeart/2018/2/layout/IconCircleList"/>
    <dgm:cxn modelId="{EE42AC52-3C4F-417A-BAF4-48A10EE69E8F}" type="presParOf" srcId="{FF13ECFE-A611-4973-A95E-1CA02F52E4F2}" destId="{5F8CD0C2-08B1-4822-BDBA-0356BCA94D34}" srcOrd="1" destOrd="0" presId="urn:microsoft.com/office/officeart/2018/2/layout/IconCircleList"/>
    <dgm:cxn modelId="{CF759456-5E98-4468-ABF1-18851B2F27E7}" type="presParOf" srcId="{FF13ECFE-A611-4973-A95E-1CA02F52E4F2}" destId="{0CF3DB9E-0A8D-4C47-9483-381D29D304FA}" srcOrd="2" destOrd="0" presId="urn:microsoft.com/office/officeart/2018/2/layout/IconCircleList"/>
    <dgm:cxn modelId="{3EF56BC6-08F7-44F4-90F1-5CDCBEDD62E3}" type="presParOf" srcId="{FF13ECFE-A611-4973-A95E-1CA02F52E4F2}" destId="{2904121E-626C-43C4-BD58-861120B7A538}" srcOrd="3" destOrd="0" presId="urn:microsoft.com/office/officeart/2018/2/layout/IconCircleList"/>
    <dgm:cxn modelId="{05B9DFD7-C97B-47CB-BCB2-3525A7E03C22}" type="presParOf" srcId="{47FA8193-BEE5-4B40-83AF-503736A39863}" destId="{63B80538-A8A7-4B84-A97B-64EEDE0C4F70}" srcOrd="3" destOrd="0" presId="urn:microsoft.com/office/officeart/2018/2/layout/IconCircleList"/>
    <dgm:cxn modelId="{97BB362C-A31F-4D41-ABED-E17248E3EBAA}" type="presParOf" srcId="{47FA8193-BEE5-4B40-83AF-503736A39863}" destId="{96029804-58AA-472E-B91C-D373757E6869}" srcOrd="4" destOrd="0" presId="urn:microsoft.com/office/officeart/2018/2/layout/IconCircleList"/>
    <dgm:cxn modelId="{C53F2B21-A309-4DB4-80B1-59D4EF3F142B}" type="presParOf" srcId="{96029804-58AA-472E-B91C-D373757E6869}" destId="{51AC4391-37ED-427B-A3F7-9A96B95AA8B4}" srcOrd="0" destOrd="0" presId="urn:microsoft.com/office/officeart/2018/2/layout/IconCircleList"/>
    <dgm:cxn modelId="{0AB851C6-8B05-429D-BCDC-E46D49CAC2FA}" type="presParOf" srcId="{96029804-58AA-472E-B91C-D373757E6869}" destId="{1A6BD2EA-E058-4059-89D9-2C7283EED54F}" srcOrd="1" destOrd="0" presId="urn:microsoft.com/office/officeart/2018/2/layout/IconCircleList"/>
    <dgm:cxn modelId="{0160F7F4-7E7C-4A33-ADA0-FCE7AFFE803B}" type="presParOf" srcId="{96029804-58AA-472E-B91C-D373757E6869}" destId="{AD378101-839E-438C-8A09-8FEA2B9F94A8}" srcOrd="2" destOrd="0" presId="urn:microsoft.com/office/officeart/2018/2/layout/IconCircleList"/>
    <dgm:cxn modelId="{A0584D15-6710-4917-83D8-35A626993B9A}" type="presParOf" srcId="{96029804-58AA-472E-B91C-D373757E6869}" destId="{5AA2247C-7EC9-4191-BC3D-70A1558D29FB}" srcOrd="3" destOrd="0" presId="urn:microsoft.com/office/officeart/2018/2/layout/IconCircleList"/>
    <dgm:cxn modelId="{706D710B-1093-41D0-9A0C-7B19FB323D7B}" type="presParOf" srcId="{47FA8193-BEE5-4B40-83AF-503736A39863}" destId="{7752EBB9-2515-4134-B509-0610028AC0E4}" srcOrd="5" destOrd="0" presId="urn:microsoft.com/office/officeart/2018/2/layout/IconCircleList"/>
    <dgm:cxn modelId="{46742A5F-8B94-45BD-BD89-510A101A7B4A}" type="presParOf" srcId="{47FA8193-BEE5-4B40-83AF-503736A39863}" destId="{BC9DCCDE-2766-4510-8A84-4DE11E0DF272}" srcOrd="6" destOrd="0" presId="urn:microsoft.com/office/officeart/2018/2/layout/IconCircleList"/>
    <dgm:cxn modelId="{00D6656D-A869-48C1-B3B0-80DA96CAA0BE}" type="presParOf" srcId="{BC9DCCDE-2766-4510-8A84-4DE11E0DF272}" destId="{5994E496-EDED-4DBD-AEB2-F06695E2B659}" srcOrd="0" destOrd="0" presId="urn:microsoft.com/office/officeart/2018/2/layout/IconCircleList"/>
    <dgm:cxn modelId="{DA3AFD1F-85B5-45CA-BB99-29AA95CB2A6F}" type="presParOf" srcId="{BC9DCCDE-2766-4510-8A84-4DE11E0DF272}" destId="{4881098B-E399-4A2E-A451-AF5CB418F451}" srcOrd="1" destOrd="0" presId="urn:microsoft.com/office/officeart/2018/2/layout/IconCircleList"/>
    <dgm:cxn modelId="{35F00148-D7F9-4701-B3D2-F76CC672BD81}" type="presParOf" srcId="{BC9DCCDE-2766-4510-8A84-4DE11E0DF272}" destId="{3A72E708-236E-419A-BD7C-D197E75DB88E}" srcOrd="2" destOrd="0" presId="urn:microsoft.com/office/officeart/2018/2/layout/IconCircleList"/>
    <dgm:cxn modelId="{A92BFCBC-A7B7-44DD-9D70-1578E826E369}" type="presParOf" srcId="{BC9DCCDE-2766-4510-8A84-4DE11E0DF272}" destId="{67028036-C1DB-42F5-87C0-8DC719C526EE}" srcOrd="3" destOrd="0" presId="urn:microsoft.com/office/officeart/2018/2/layout/IconCircleList"/>
    <dgm:cxn modelId="{078B4027-1F72-45A4-9F41-16900A394D89}" type="presParOf" srcId="{47FA8193-BEE5-4B40-83AF-503736A39863}" destId="{DE35C746-8B4F-47E0-972F-D960217E2158}" srcOrd="7" destOrd="0" presId="urn:microsoft.com/office/officeart/2018/2/layout/IconCircleList"/>
    <dgm:cxn modelId="{4E76ED5A-08AD-4F2B-946C-976D77D1A66F}" type="presParOf" srcId="{47FA8193-BEE5-4B40-83AF-503736A39863}" destId="{20EB0F86-82E9-4607-BD7A-435EC6D067C0}" srcOrd="8" destOrd="0" presId="urn:microsoft.com/office/officeart/2018/2/layout/IconCircleList"/>
    <dgm:cxn modelId="{ECB426D9-7A80-4C8D-AC92-ABA1F4A8BFD0}" type="presParOf" srcId="{20EB0F86-82E9-4607-BD7A-435EC6D067C0}" destId="{9120C251-CEF2-4128-A050-A7743F0A8FB1}" srcOrd="0" destOrd="0" presId="urn:microsoft.com/office/officeart/2018/2/layout/IconCircleList"/>
    <dgm:cxn modelId="{1BD73CA3-4382-4D63-97FF-EA1DA40BE35C}" type="presParOf" srcId="{20EB0F86-82E9-4607-BD7A-435EC6D067C0}" destId="{87BEBA81-0E0B-48DB-A9D2-BD248BAA5FD4}" srcOrd="1" destOrd="0" presId="urn:microsoft.com/office/officeart/2018/2/layout/IconCircleList"/>
    <dgm:cxn modelId="{64F906A4-8B46-4D82-9638-C895E24CA3D4}" type="presParOf" srcId="{20EB0F86-82E9-4607-BD7A-435EC6D067C0}" destId="{44623D67-CBC7-42FE-A26C-CEF3D2817C21}" srcOrd="2" destOrd="0" presId="urn:microsoft.com/office/officeart/2018/2/layout/IconCircleList"/>
    <dgm:cxn modelId="{5C0D0774-F43F-4299-BFD1-1A3330D89CBA}" type="presParOf" srcId="{20EB0F86-82E9-4607-BD7A-435EC6D067C0}" destId="{E201A7C1-010C-4F64-AB5E-DA97C42180B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5F7746-A232-4D9D-884A-6F36F6D39E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CA19BA-1A6E-41AF-A980-CE2BD1F968D5}">
      <dgm:prSet/>
      <dgm:spPr/>
      <dgm:t>
        <a:bodyPr/>
        <a:lstStyle/>
        <a:p>
          <a:r>
            <a:rPr lang="en-US" b="0" i="0" baseline="0"/>
            <a:t>Frontend: Microsoft Power Apps (Canvas App)</a:t>
          </a:r>
          <a:endParaRPr lang="en-US"/>
        </a:p>
      </dgm:t>
    </dgm:pt>
    <dgm:pt modelId="{BCA23B23-FB8D-4D64-A5AE-D50B20070A73}" type="parTrans" cxnId="{C9F1F37B-EA20-4E9F-8193-2908F26F9C9F}">
      <dgm:prSet/>
      <dgm:spPr/>
      <dgm:t>
        <a:bodyPr/>
        <a:lstStyle/>
        <a:p>
          <a:endParaRPr lang="en-US"/>
        </a:p>
      </dgm:t>
    </dgm:pt>
    <dgm:pt modelId="{802F7104-1D7F-4826-91B6-2AD544C426AB}" type="sibTrans" cxnId="{C9F1F37B-EA20-4E9F-8193-2908F26F9C9F}">
      <dgm:prSet/>
      <dgm:spPr/>
      <dgm:t>
        <a:bodyPr/>
        <a:lstStyle/>
        <a:p>
          <a:endParaRPr lang="en-US"/>
        </a:p>
      </dgm:t>
    </dgm:pt>
    <dgm:pt modelId="{232B31E7-0E02-4B63-AF22-304FDA82B44C}">
      <dgm:prSet/>
      <dgm:spPr/>
      <dgm:t>
        <a:bodyPr/>
        <a:lstStyle/>
        <a:p>
          <a:r>
            <a:rPr lang="en-US" b="0" i="0" baseline="0"/>
            <a:t>Backend: SQL Server (15+ normalized tables)</a:t>
          </a:r>
          <a:endParaRPr lang="en-US"/>
        </a:p>
      </dgm:t>
    </dgm:pt>
    <dgm:pt modelId="{60964E83-C08F-47BB-9728-0FAA2F5BCBCC}" type="parTrans" cxnId="{3C1ABEE6-3D87-4CFE-A8D2-6BD8B1954EAA}">
      <dgm:prSet/>
      <dgm:spPr/>
      <dgm:t>
        <a:bodyPr/>
        <a:lstStyle/>
        <a:p>
          <a:endParaRPr lang="en-US"/>
        </a:p>
      </dgm:t>
    </dgm:pt>
    <dgm:pt modelId="{7962FBCB-1822-4657-945E-7072C2172598}" type="sibTrans" cxnId="{3C1ABEE6-3D87-4CFE-A8D2-6BD8B1954EAA}">
      <dgm:prSet/>
      <dgm:spPr/>
      <dgm:t>
        <a:bodyPr/>
        <a:lstStyle/>
        <a:p>
          <a:endParaRPr lang="en-US"/>
        </a:p>
      </dgm:t>
    </dgm:pt>
    <dgm:pt modelId="{CE1DC3F7-CF6F-4FC5-A04F-667B10ED36CA}">
      <dgm:prSet/>
      <dgm:spPr/>
      <dgm:t>
        <a:bodyPr/>
        <a:lstStyle/>
        <a:p>
          <a:r>
            <a:rPr lang="en-US" b="0" i="0" baseline="0"/>
            <a:t>Analytics: Power BI (Real-time dashboard)</a:t>
          </a:r>
          <a:endParaRPr lang="en-US"/>
        </a:p>
      </dgm:t>
    </dgm:pt>
    <dgm:pt modelId="{9FADE63A-29A1-467D-9BB6-A2EAEBDA2147}" type="parTrans" cxnId="{D96AC304-9838-4B9B-8967-E9CB5A7D2110}">
      <dgm:prSet/>
      <dgm:spPr/>
      <dgm:t>
        <a:bodyPr/>
        <a:lstStyle/>
        <a:p>
          <a:endParaRPr lang="en-US"/>
        </a:p>
      </dgm:t>
    </dgm:pt>
    <dgm:pt modelId="{237984FF-7352-485D-9479-65DBB9D0B7FB}" type="sibTrans" cxnId="{D96AC304-9838-4B9B-8967-E9CB5A7D2110}">
      <dgm:prSet/>
      <dgm:spPr/>
      <dgm:t>
        <a:bodyPr/>
        <a:lstStyle/>
        <a:p>
          <a:endParaRPr lang="en-US"/>
        </a:p>
      </dgm:t>
    </dgm:pt>
    <dgm:pt modelId="{7580D221-B9AC-4FEE-BE55-3D73F3048C88}">
      <dgm:prSet/>
      <dgm:spPr/>
      <dgm:t>
        <a:bodyPr/>
        <a:lstStyle/>
        <a:p>
          <a:r>
            <a:rPr lang="en-US" b="0" i="0" baseline="0"/>
            <a:t>AI Logic: Power Apps formulas &amp; filters</a:t>
          </a:r>
          <a:endParaRPr lang="en-US"/>
        </a:p>
      </dgm:t>
    </dgm:pt>
    <dgm:pt modelId="{FDC0E862-48D6-4A9B-AC69-A165BF624605}" type="parTrans" cxnId="{7444D617-EFD9-40A4-A694-EC2BBDF23F5F}">
      <dgm:prSet/>
      <dgm:spPr/>
      <dgm:t>
        <a:bodyPr/>
        <a:lstStyle/>
        <a:p>
          <a:endParaRPr lang="en-US"/>
        </a:p>
      </dgm:t>
    </dgm:pt>
    <dgm:pt modelId="{C0D14EFA-2F1B-47CD-88D3-CF421C2A7ABA}" type="sibTrans" cxnId="{7444D617-EFD9-40A4-A694-EC2BBDF23F5F}">
      <dgm:prSet/>
      <dgm:spPr/>
      <dgm:t>
        <a:bodyPr/>
        <a:lstStyle/>
        <a:p>
          <a:endParaRPr lang="en-US"/>
        </a:p>
      </dgm:t>
    </dgm:pt>
    <dgm:pt modelId="{C9D1A709-EB2E-426B-944B-934A598ACE92}">
      <dgm:prSet/>
      <dgm:spPr/>
      <dgm:t>
        <a:bodyPr/>
        <a:lstStyle/>
        <a:p>
          <a:r>
            <a:rPr lang="en-US" b="0" i="0" baseline="0"/>
            <a:t>Security: Role-Based Access via CustomerLogin table</a:t>
          </a:r>
          <a:endParaRPr lang="en-US"/>
        </a:p>
      </dgm:t>
    </dgm:pt>
    <dgm:pt modelId="{E0DF43C4-4487-4D35-B4A7-38A26B23E5AD}" type="parTrans" cxnId="{F43C6F7D-9767-4B0E-9DDE-09EAB0432D52}">
      <dgm:prSet/>
      <dgm:spPr/>
      <dgm:t>
        <a:bodyPr/>
        <a:lstStyle/>
        <a:p>
          <a:endParaRPr lang="en-US"/>
        </a:p>
      </dgm:t>
    </dgm:pt>
    <dgm:pt modelId="{839B5B61-DC66-4AAD-B61C-9E958F9A7941}" type="sibTrans" cxnId="{F43C6F7D-9767-4B0E-9DDE-09EAB0432D52}">
      <dgm:prSet/>
      <dgm:spPr/>
      <dgm:t>
        <a:bodyPr/>
        <a:lstStyle/>
        <a:p>
          <a:endParaRPr lang="en-US"/>
        </a:p>
      </dgm:t>
    </dgm:pt>
    <dgm:pt modelId="{21E79670-341D-4CD8-91F1-CE486B430289}" type="pres">
      <dgm:prSet presAssocID="{245F7746-A232-4D9D-884A-6F36F6D39E71}" presName="root" presStyleCnt="0">
        <dgm:presLayoutVars>
          <dgm:dir/>
          <dgm:resizeHandles val="exact"/>
        </dgm:presLayoutVars>
      </dgm:prSet>
      <dgm:spPr/>
    </dgm:pt>
    <dgm:pt modelId="{B2DE3D9A-0EE3-4E9D-A0D8-1526C4445079}" type="pres">
      <dgm:prSet presAssocID="{0CCA19BA-1A6E-41AF-A980-CE2BD1F968D5}" presName="compNode" presStyleCnt="0"/>
      <dgm:spPr/>
    </dgm:pt>
    <dgm:pt modelId="{2EA4C0CC-0476-4E68-B877-15CEA6E431EC}" type="pres">
      <dgm:prSet presAssocID="{0CCA19BA-1A6E-41AF-A980-CE2BD1F968D5}" presName="bgRect" presStyleLbl="bgShp" presStyleIdx="0" presStyleCnt="5"/>
      <dgm:spPr/>
    </dgm:pt>
    <dgm:pt modelId="{DF6F6E2D-7C7B-47B5-90C7-8D750C428408}" type="pres">
      <dgm:prSet presAssocID="{0CCA19BA-1A6E-41AF-A980-CE2BD1F968D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sel"/>
        </a:ext>
      </dgm:extLst>
    </dgm:pt>
    <dgm:pt modelId="{8C1C09A7-E8B3-4C95-964A-4D21A96A7921}" type="pres">
      <dgm:prSet presAssocID="{0CCA19BA-1A6E-41AF-A980-CE2BD1F968D5}" presName="spaceRect" presStyleCnt="0"/>
      <dgm:spPr/>
    </dgm:pt>
    <dgm:pt modelId="{DD5DF9D3-4224-46C3-862F-8238EEC43C5F}" type="pres">
      <dgm:prSet presAssocID="{0CCA19BA-1A6E-41AF-A980-CE2BD1F968D5}" presName="parTx" presStyleLbl="revTx" presStyleIdx="0" presStyleCnt="5">
        <dgm:presLayoutVars>
          <dgm:chMax val="0"/>
          <dgm:chPref val="0"/>
        </dgm:presLayoutVars>
      </dgm:prSet>
      <dgm:spPr/>
    </dgm:pt>
    <dgm:pt modelId="{D4679439-B871-4850-A393-8C5C59B4509D}" type="pres">
      <dgm:prSet presAssocID="{802F7104-1D7F-4826-91B6-2AD544C426AB}" presName="sibTrans" presStyleCnt="0"/>
      <dgm:spPr/>
    </dgm:pt>
    <dgm:pt modelId="{320C944B-BAB5-425D-85B2-74F6B1275529}" type="pres">
      <dgm:prSet presAssocID="{232B31E7-0E02-4B63-AF22-304FDA82B44C}" presName="compNode" presStyleCnt="0"/>
      <dgm:spPr/>
    </dgm:pt>
    <dgm:pt modelId="{69F208B1-DB7A-425A-8783-A46F230FFD3A}" type="pres">
      <dgm:prSet presAssocID="{232B31E7-0E02-4B63-AF22-304FDA82B44C}" presName="bgRect" presStyleLbl="bgShp" presStyleIdx="1" presStyleCnt="5"/>
      <dgm:spPr/>
    </dgm:pt>
    <dgm:pt modelId="{E4237FE5-C4E0-4104-A33A-017BF93EEBD0}" type="pres">
      <dgm:prSet presAssocID="{232B31E7-0E02-4B63-AF22-304FDA82B4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55FA90-1E94-4144-ADD0-08BD80239BEE}" type="pres">
      <dgm:prSet presAssocID="{232B31E7-0E02-4B63-AF22-304FDA82B44C}" presName="spaceRect" presStyleCnt="0"/>
      <dgm:spPr/>
    </dgm:pt>
    <dgm:pt modelId="{93D70DB2-3E4E-4258-9A22-A648305C5647}" type="pres">
      <dgm:prSet presAssocID="{232B31E7-0E02-4B63-AF22-304FDA82B44C}" presName="parTx" presStyleLbl="revTx" presStyleIdx="1" presStyleCnt="5">
        <dgm:presLayoutVars>
          <dgm:chMax val="0"/>
          <dgm:chPref val="0"/>
        </dgm:presLayoutVars>
      </dgm:prSet>
      <dgm:spPr/>
    </dgm:pt>
    <dgm:pt modelId="{D6A5DFCF-2E20-4AB5-99B3-793171233F32}" type="pres">
      <dgm:prSet presAssocID="{7962FBCB-1822-4657-945E-7072C2172598}" presName="sibTrans" presStyleCnt="0"/>
      <dgm:spPr/>
    </dgm:pt>
    <dgm:pt modelId="{D683C7C5-AC7A-40B5-ACF2-7841259A1E6E}" type="pres">
      <dgm:prSet presAssocID="{CE1DC3F7-CF6F-4FC5-A04F-667B10ED36CA}" presName="compNode" presStyleCnt="0"/>
      <dgm:spPr/>
    </dgm:pt>
    <dgm:pt modelId="{6BB5E92C-E339-4C30-8C30-E00430CB30E2}" type="pres">
      <dgm:prSet presAssocID="{CE1DC3F7-CF6F-4FC5-A04F-667B10ED36CA}" presName="bgRect" presStyleLbl="bgShp" presStyleIdx="2" presStyleCnt="5"/>
      <dgm:spPr/>
    </dgm:pt>
    <dgm:pt modelId="{E91BD1F9-FB9C-4985-99D7-8DB41AF46705}" type="pres">
      <dgm:prSet presAssocID="{CE1DC3F7-CF6F-4FC5-A04F-667B10ED36C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0B3E302-8AA0-454E-8D3E-5ECEECED6AAD}" type="pres">
      <dgm:prSet presAssocID="{CE1DC3F7-CF6F-4FC5-A04F-667B10ED36CA}" presName="spaceRect" presStyleCnt="0"/>
      <dgm:spPr/>
    </dgm:pt>
    <dgm:pt modelId="{C5BAB327-E6D0-4577-88BE-4ACBD710E9FF}" type="pres">
      <dgm:prSet presAssocID="{CE1DC3F7-CF6F-4FC5-A04F-667B10ED36CA}" presName="parTx" presStyleLbl="revTx" presStyleIdx="2" presStyleCnt="5">
        <dgm:presLayoutVars>
          <dgm:chMax val="0"/>
          <dgm:chPref val="0"/>
        </dgm:presLayoutVars>
      </dgm:prSet>
      <dgm:spPr/>
    </dgm:pt>
    <dgm:pt modelId="{9BAA99E2-28F8-4EDD-A3D0-A48AF415F40C}" type="pres">
      <dgm:prSet presAssocID="{237984FF-7352-485D-9479-65DBB9D0B7FB}" presName="sibTrans" presStyleCnt="0"/>
      <dgm:spPr/>
    </dgm:pt>
    <dgm:pt modelId="{CE561E15-D376-49C2-A457-8EA158208E8F}" type="pres">
      <dgm:prSet presAssocID="{7580D221-B9AC-4FEE-BE55-3D73F3048C88}" presName="compNode" presStyleCnt="0"/>
      <dgm:spPr/>
    </dgm:pt>
    <dgm:pt modelId="{239E94A3-7733-44EE-967E-C4820D12F57A}" type="pres">
      <dgm:prSet presAssocID="{7580D221-B9AC-4FEE-BE55-3D73F3048C88}" presName="bgRect" presStyleLbl="bgShp" presStyleIdx="3" presStyleCnt="5"/>
      <dgm:spPr/>
    </dgm:pt>
    <dgm:pt modelId="{3EF6B266-E986-44FF-8698-B28015536272}" type="pres">
      <dgm:prSet presAssocID="{7580D221-B9AC-4FEE-BE55-3D73F3048C8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3C1AEC39-1331-4F8F-90BF-CDE23220806C}" type="pres">
      <dgm:prSet presAssocID="{7580D221-B9AC-4FEE-BE55-3D73F3048C88}" presName="spaceRect" presStyleCnt="0"/>
      <dgm:spPr/>
    </dgm:pt>
    <dgm:pt modelId="{89E9D0B8-C0E7-4A13-939D-4D1464CEF7D5}" type="pres">
      <dgm:prSet presAssocID="{7580D221-B9AC-4FEE-BE55-3D73F3048C88}" presName="parTx" presStyleLbl="revTx" presStyleIdx="3" presStyleCnt="5">
        <dgm:presLayoutVars>
          <dgm:chMax val="0"/>
          <dgm:chPref val="0"/>
        </dgm:presLayoutVars>
      </dgm:prSet>
      <dgm:spPr/>
    </dgm:pt>
    <dgm:pt modelId="{2FC8DE12-6B93-4BEB-A928-B5DE692CE012}" type="pres">
      <dgm:prSet presAssocID="{C0D14EFA-2F1B-47CD-88D3-CF421C2A7ABA}" presName="sibTrans" presStyleCnt="0"/>
      <dgm:spPr/>
    </dgm:pt>
    <dgm:pt modelId="{451D40B4-B91F-4FA6-8EEF-90058BF944E4}" type="pres">
      <dgm:prSet presAssocID="{C9D1A709-EB2E-426B-944B-934A598ACE92}" presName="compNode" presStyleCnt="0"/>
      <dgm:spPr/>
    </dgm:pt>
    <dgm:pt modelId="{D9B64B3B-823F-49E9-AFE4-3FC55C35DDEF}" type="pres">
      <dgm:prSet presAssocID="{C9D1A709-EB2E-426B-944B-934A598ACE92}" presName="bgRect" presStyleLbl="bgShp" presStyleIdx="4" presStyleCnt="5"/>
      <dgm:spPr/>
    </dgm:pt>
    <dgm:pt modelId="{C36ECD2A-A40C-422B-86E4-A504D6534786}" type="pres">
      <dgm:prSet presAssocID="{C9D1A709-EB2E-426B-944B-934A598ACE9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540DE648-5F02-4870-AF9E-DB5B976F4D34}" type="pres">
      <dgm:prSet presAssocID="{C9D1A709-EB2E-426B-944B-934A598ACE92}" presName="spaceRect" presStyleCnt="0"/>
      <dgm:spPr/>
    </dgm:pt>
    <dgm:pt modelId="{6485D646-828B-4086-A958-4A8312487B59}" type="pres">
      <dgm:prSet presAssocID="{C9D1A709-EB2E-426B-944B-934A598ACE92}" presName="parTx" presStyleLbl="revTx" presStyleIdx="4" presStyleCnt="5">
        <dgm:presLayoutVars>
          <dgm:chMax val="0"/>
          <dgm:chPref val="0"/>
        </dgm:presLayoutVars>
      </dgm:prSet>
      <dgm:spPr/>
    </dgm:pt>
  </dgm:ptLst>
  <dgm:cxnLst>
    <dgm:cxn modelId="{D96AC304-9838-4B9B-8967-E9CB5A7D2110}" srcId="{245F7746-A232-4D9D-884A-6F36F6D39E71}" destId="{CE1DC3F7-CF6F-4FC5-A04F-667B10ED36CA}" srcOrd="2" destOrd="0" parTransId="{9FADE63A-29A1-467D-9BB6-A2EAEBDA2147}" sibTransId="{237984FF-7352-485D-9479-65DBB9D0B7FB}"/>
    <dgm:cxn modelId="{58A2F704-4BCE-470F-AC27-28308CCF8516}" type="presOf" srcId="{C9D1A709-EB2E-426B-944B-934A598ACE92}" destId="{6485D646-828B-4086-A958-4A8312487B59}" srcOrd="0" destOrd="0" presId="urn:microsoft.com/office/officeart/2018/2/layout/IconVerticalSolidList"/>
    <dgm:cxn modelId="{7444D617-EFD9-40A4-A694-EC2BBDF23F5F}" srcId="{245F7746-A232-4D9D-884A-6F36F6D39E71}" destId="{7580D221-B9AC-4FEE-BE55-3D73F3048C88}" srcOrd="3" destOrd="0" parTransId="{FDC0E862-48D6-4A9B-AC69-A165BF624605}" sibTransId="{C0D14EFA-2F1B-47CD-88D3-CF421C2A7ABA}"/>
    <dgm:cxn modelId="{0B9A3E7A-A321-448A-B7E2-A0733B6D10B4}" type="presOf" srcId="{7580D221-B9AC-4FEE-BE55-3D73F3048C88}" destId="{89E9D0B8-C0E7-4A13-939D-4D1464CEF7D5}" srcOrd="0" destOrd="0" presId="urn:microsoft.com/office/officeart/2018/2/layout/IconVerticalSolidList"/>
    <dgm:cxn modelId="{C9F1F37B-EA20-4E9F-8193-2908F26F9C9F}" srcId="{245F7746-A232-4D9D-884A-6F36F6D39E71}" destId="{0CCA19BA-1A6E-41AF-A980-CE2BD1F968D5}" srcOrd="0" destOrd="0" parTransId="{BCA23B23-FB8D-4D64-A5AE-D50B20070A73}" sibTransId="{802F7104-1D7F-4826-91B6-2AD544C426AB}"/>
    <dgm:cxn modelId="{F43C6F7D-9767-4B0E-9DDE-09EAB0432D52}" srcId="{245F7746-A232-4D9D-884A-6F36F6D39E71}" destId="{C9D1A709-EB2E-426B-944B-934A598ACE92}" srcOrd="4" destOrd="0" parTransId="{E0DF43C4-4487-4D35-B4A7-38A26B23E5AD}" sibTransId="{839B5B61-DC66-4AAD-B61C-9E958F9A7941}"/>
    <dgm:cxn modelId="{04080EB1-39EA-42FF-BC18-1F344556A1A8}" type="presOf" srcId="{CE1DC3F7-CF6F-4FC5-A04F-667B10ED36CA}" destId="{C5BAB327-E6D0-4577-88BE-4ACBD710E9FF}" srcOrd="0" destOrd="0" presId="urn:microsoft.com/office/officeart/2018/2/layout/IconVerticalSolidList"/>
    <dgm:cxn modelId="{123D5CB9-6B6F-4259-B2CF-BFB2F68D3300}" type="presOf" srcId="{232B31E7-0E02-4B63-AF22-304FDA82B44C}" destId="{93D70DB2-3E4E-4258-9A22-A648305C5647}" srcOrd="0" destOrd="0" presId="urn:microsoft.com/office/officeart/2018/2/layout/IconVerticalSolidList"/>
    <dgm:cxn modelId="{AA02F8C9-CA60-484E-A5D8-252F21A5362F}" type="presOf" srcId="{0CCA19BA-1A6E-41AF-A980-CE2BD1F968D5}" destId="{DD5DF9D3-4224-46C3-862F-8238EEC43C5F}" srcOrd="0" destOrd="0" presId="urn:microsoft.com/office/officeart/2018/2/layout/IconVerticalSolidList"/>
    <dgm:cxn modelId="{36C2BDD1-8483-4F54-A49D-ACC9DD4CB324}" type="presOf" srcId="{245F7746-A232-4D9D-884A-6F36F6D39E71}" destId="{21E79670-341D-4CD8-91F1-CE486B430289}" srcOrd="0" destOrd="0" presId="urn:microsoft.com/office/officeart/2018/2/layout/IconVerticalSolidList"/>
    <dgm:cxn modelId="{3C1ABEE6-3D87-4CFE-A8D2-6BD8B1954EAA}" srcId="{245F7746-A232-4D9D-884A-6F36F6D39E71}" destId="{232B31E7-0E02-4B63-AF22-304FDA82B44C}" srcOrd="1" destOrd="0" parTransId="{60964E83-C08F-47BB-9728-0FAA2F5BCBCC}" sibTransId="{7962FBCB-1822-4657-945E-7072C2172598}"/>
    <dgm:cxn modelId="{E8109979-9626-4812-AB56-64F41035A9C6}" type="presParOf" srcId="{21E79670-341D-4CD8-91F1-CE486B430289}" destId="{B2DE3D9A-0EE3-4E9D-A0D8-1526C4445079}" srcOrd="0" destOrd="0" presId="urn:microsoft.com/office/officeart/2018/2/layout/IconVerticalSolidList"/>
    <dgm:cxn modelId="{06DF0711-2236-4742-8D5E-9E9FBD227A4A}" type="presParOf" srcId="{B2DE3D9A-0EE3-4E9D-A0D8-1526C4445079}" destId="{2EA4C0CC-0476-4E68-B877-15CEA6E431EC}" srcOrd="0" destOrd="0" presId="urn:microsoft.com/office/officeart/2018/2/layout/IconVerticalSolidList"/>
    <dgm:cxn modelId="{9B7819B7-F4DB-4265-A7A0-E6034F5D9AD0}" type="presParOf" srcId="{B2DE3D9A-0EE3-4E9D-A0D8-1526C4445079}" destId="{DF6F6E2D-7C7B-47B5-90C7-8D750C428408}" srcOrd="1" destOrd="0" presId="urn:microsoft.com/office/officeart/2018/2/layout/IconVerticalSolidList"/>
    <dgm:cxn modelId="{194AD14D-B3CF-4F29-AF1E-8BA4AD9D8350}" type="presParOf" srcId="{B2DE3D9A-0EE3-4E9D-A0D8-1526C4445079}" destId="{8C1C09A7-E8B3-4C95-964A-4D21A96A7921}" srcOrd="2" destOrd="0" presId="urn:microsoft.com/office/officeart/2018/2/layout/IconVerticalSolidList"/>
    <dgm:cxn modelId="{8B66159B-3FE4-4DF0-A510-D119DE06AEEF}" type="presParOf" srcId="{B2DE3D9A-0EE3-4E9D-A0D8-1526C4445079}" destId="{DD5DF9D3-4224-46C3-862F-8238EEC43C5F}" srcOrd="3" destOrd="0" presId="urn:microsoft.com/office/officeart/2018/2/layout/IconVerticalSolidList"/>
    <dgm:cxn modelId="{F62FF03D-EAA2-4B53-90DA-542370644359}" type="presParOf" srcId="{21E79670-341D-4CD8-91F1-CE486B430289}" destId="{D4679439-B871-4850-A393-8C5C59B4509D}" srcOrd="1" destOrd="0" presId="urn:microsoft.com/office/officeart/2018/2/layout/IconVerticalSolidList"/>
    <dgm:cxn modelId="{E97A47F0-E925-4892-8D11-8391FB78149C}" type="presParOf" srcId="{21E79670-341D-4CD8-91F1-CE486B430289}" destId="{320C944B-BAB5-425D-85B2-74F6B1275529}" srcOrd="2" destOrd="0" presId="urn:microsoft.com/office/officeart/2018/2/layout/IconVerticalSolidList"/>
    <dgm:cxn modelId="{B06C54EB-C050-4500-8383-5CFE1B634E02}" type="presParOf" srcId="{320C944B-BAB5-425D-85B2-74F6B1275529}" destId="{69F208B1-DB7A-425A-8783-A46F230FFD3A}" srcOrd="0" destOrd="0" presId="urn:microsoft.com/office/officeart/2018/2/layout/IconVerticalSolidList"/>
    <dgm:cxn modelId="{6A2FFA3E-713B-45C6-A014-BAF7EEE986F8}" type="presParOf" srcId="{320C944B-BAB5-425D-85B2-74F6B1275529}" destId="{E4237FE5-C4E0-4104-A33A-017BF93EEBD0}" srcOrd="1" destOrd="0" presId="urn:microsoft.com/office/officeart/2018/2/layout/IconVerticalSolidList"/>
    <dgm:cxn modelId="{ABD124E5-94F3-4E8E-944A-77EF29E5485C}" type="presParOf" srcId="{320C944B-BAB5-425D-85B2-74F6B1275529}" destId="{5455FA90-1E94-4144-ADD0-08BD80239BEE}" srcOrd="2" destOrd="0" presId="urn:microsoft.com/office/officeart/2018/2/layout/IconVerticalSolidList"/>
    <dgm:cxn modelId="{A1256952-C48B-4775-B5AC-819ABC0B6E91}" type="presParOf" srcId="{320C944B-BAB5-425D-85B2-74F6B1275529}" destId="{93D70DB2-3E4E-4258-9A22-A648305C5647}" srcOrd="3" destOrd="0" presId="urn:microsoft.com/office/officeart/2018/2/layout/IconVerticalSolidList"/>
    <dgm:cxn modelId="{4A37346B-DB07-4040-96E5-BEBF88ABD0D0}" type="presParOf" srcId="{21E79670-341D-4CD8-91F1-CE486B430289}" destId="{D6A5DFCF-2E20-4AB5-99B3-793171233F32}" srcOrd="3" destOrd="0" presId="urn:microsoft.com/office/officeart/2018/2/layout/IconVerticalSolidList"/>
    <dgm:cxn modelId="{DAB121C9-DC72-48AF-B1D5-8DC8A7593868}" type="presParOf" srcId="{21E79670-341D-4CD8-91F1-CE486B430289}" destId="{D683C7C5-AC7A-40B5-ACF2-7841259A1E6E}" srcOrd="4" destOrd="0" presId="urn:microsoft.com/office/officeart/2018/2/layout/IconVerticalSolidList"/>
    <dgm:cxn modelId="{4E4F5257-B316-4EEB-AE4E-9BF9B8CF3CB3}" type="presParOf" srcId="{D683C7C5-AC7A-40B5-ACF2-7841259A1E6E}" destId="{6BB5E92C-E339-4C30-8C30-E00430CB30E2}" srcOrd="0" destOrd="0" presId="urn:microsoft.com/office/officeart/2018/2/layout/IconVerticalSolidList"/>
    <dgm:cxn modelId="{8CEEDB60-3DA0-4DBD-870D-3B36E3086415}" type="presParOf" srcId="{D683C7C5-AC7A-40B5-ACF2-7841259A1E6E}" destId="{E91BD1F9-FB9C-4985-99D7-8DB41AF46705}" srcOrd="1" destOrd="0" presId="urn:microsoft.com/office/officeart/2018/2/layout/IconVerticalSolidList"/>
    <dgm:cxn modelId="{91348330-937A-4605-ACA5-228708D3DE1D}" type="presParOf" srcId="{D683C7C5-AC7A-40B5-ACF2-7841259A1E6E}" destId="{A0B3E302-8AA0-454E-8D3E-5ECEECED6AAD}" srcOrd="2" destOrd="0" presId="urn:microsoft.com/office/officeart/2018/2/layout/IconVerticalSolidList"/>
    <dgm:cxn modelId="{5A1AAF2D-0B72-4901-A367-6F66BDDF27B8}" type="presParOf" srcId="{D683C7C5-AC7A-40B5-ACF2-7841259A1E6E}" destId="{C5BAB327-E6D0-4577-88BE-4ACBD710E9FF}" srcOrd="3" destOrd="0" presId="urn:microsoft.com/office/officeart/2018/2/layout/IconVerticalSolidList"/>
    <dgm:cxn modelId="{50529F9B-F4D2-44A0-AD3C-53A726DC0126}" type="presParOf" srcId="{21E79670-341D-4CD8-91F1-CE486B430289}" destId="{9BAA99E2-28F8-4EDD-A3D0-A48AF415F40C}" srcOrd="5" destOrd="0" presId="urn:microsoft.com/office/officeart/2018/2/layout/IconVerticalSolidList"/>
    <dgm:cxn modelId="{EAA2A7C6-F830-4CCD-9EBC-0A993C31FC9A}" type="presParOf" srcId="{21E79670-341D-4CD8-91F1-CE486B430289}" destId="{CE561E15-D376-49C2-A457-8EA158208E8F}" srcOrd="6" destOrd="0" presId="urn:microsoft.com/office/officeart/2018/2/layout/IconVerticalSolidList"/>
    <dgm:cxn modelId="{A7AFFE4E-0889-4EE4-97C3-BA56E1CD27FD}" type="presParOf" srcId="{CE561E15-D376-49C2-A457-8EA158208E8F}" destId="{239E94A3-7733-44EE-967E-C4820D12F57A}" srcOrd="0" destOrd="0" presId="urn:microsoft.com/office/officeart/2018/2/layout/IconVerticalSolidList"/>
    <dgm:cxn modelId="{D2022414-2D9B-4A9E-A094-7A32718653D7}" type="presParOf" srcId="{CE561E15-D376-49C2-A457-8EA158208E8F}" destId="{3EF6B266-E986-44FF-8698-B28015536272}" srcOrd="1" destOrd="0" presId="urn:microsoft.com/office/officeart/2018/2/layout/IconVerticalSolidList"/>
    <dgm:cxn modelId="{1E6904A2-F335-4272-9DB1-AC89BFD3E3FF}" type="presParOf" srcId="{CE561E15-D376-49C2-A457-8EA158208E8F}" destId="{3C1AEC39-1331-4F8F-90BF-CDE23220806C}" srcOrd="2" destOrd="0" presId="urn:microsoft.com/office/officeart/2018/2/layout/IconVerticalSolidList"/>
    <dgm:cxn modelId="{D361BDDA-4748-4DE2-881B-3D07EB35287D}" type="presParOf" srcId="{CE561E15-D376-49C2-A457-8EA158208E8F}" destId="{89E9D0B8-C0E7-4A13-939D-4D1464CEF7D5}" srcOrd="3" destOrd="0" presId="urn:microsoft.com/office/officeart/2018/2/layout/IconVerticalSolidList"/>
    <dgm:cxn modelId="{FD112F88-EF8D-4DD3-8FEB-9CFAB0F63C55}" type="presParOf" srcId="{21E79670-341D-4CD8-91F1-CE486B430289}" destId="{2FC8DE12-6B93-4BEB-A928-B5DE692CE012}" srcOrd="7" destOrd="0" presId="urn:microsoft.com/office/officeart/2018/2/layout/IconVerticalSolidList"/>
    <dgm:cxn modelId="{3640141E-BDA4-4837-83AD-F748A149FD2B}" type="presParOf" srcId="{21E79670-341D-4CD8-91F1-CE486B430289}" destId="{451D40B4-B91F-4FA6-8EEF-90058BF944E4}" srcOrd="8" destOrd="0" presId="urn:microsoft.com/office/officeart/2018/2/layout/IconVerticalSolidList"/>
    <dgm:cxn modelId="{66092E9E-6681-42C0-931A-9F6E269A78EA}" type="presParOf" srcId="{451D40B4-B91F-4FA6-8EEF-90058BF944E4}" destId="{D9B64B3B-823F-49E9-AFE4-3FC55C35DDEF}" srcOrd="0" destOrd="0" presId="urn:microsoft.com/office/officeart/2018/2/layout/IconVerticalSolidList"/>
    <dgm:cxn modelId="{54A8DE3D-75C8-42B1-9984-6D2D34E2073E}" type="presParOf" srcId="{451D40B4-B91F-4FA6-8EEF-90058BF944E4}" destId="{C36ECD2A-A40C-422B-86E4-A504D6534786}" srcOrd="1" destOrd="0" presId="urn:microsoft.com/office/officeart/2018/2/layout/IconVerticalSolidList"/>
    <dgm:cxn modelId="{771809A7-BAC4-497B-B3CF-D772CD509824}" type="presParOf" srcId="{451D40B4-B91F-4FA6-8EEF-90058BF944E4}" destId="{540DE648-5F02-4870-AF9E-DB5B976F4D34}" srcOrd="2" destOrd="0" presId="urn:microsoft.com/office/officeart/2018/2/layout/IconVerticalSolidList"/>
    <dgm:cxn modelId="{A6628832-49ED-4225-9FD3-0208D758E074}" type="presParOf" srcId="{451D40B4-B91F-4FA6-8EEF-90058BF944E4}" destId="{6485D646-828B-4086-A958-4A8312487B5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8D9096-269A-4D57-A1B6-3C05C4C1EC8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83A98CF-59FF-4DAD-80F0-7BC192B79B34}">
      <dgm:prSet/>
      <dgm:spPr/>
      <dgm:t>
        <a:bodyPr/>
        <a:lstStyle/>
        <a:p>
          <a:r>
            <a:rPr lang="en-US" b="0" i="0" baseline="0" dirty="0"/>
            <a:t>ERD with 15+ related tables</a:t>
          </a:r>
          <a:endParaRPr lang="en-US" dirty="0"/>
        </a:p>
      </dgm:t>
    </dgm:pt>
    <dgm:pt modelId="{B179FCA4-669F-4834-8997-46A0295092AE}" type="parTrans" cxnId="{3FF094FB-EF6B-427C-A481-73C118A3605A}">
      <dgm:prSet/>
      <dgm:spPr/>
      <dgm:t>
        <a:bodyPr/>
        <a:lstStyle/>
        <a:p>
          <a:endParaRPr lang="en-US"/>
        </a:p>
      </dgm:t>
    </dgm:pt>
    <dgm:pt modelId="{1FAFA98A-0A3B-40A5-8732-291B1A818955}" type="sibTrans" cxnId="{3FF094FB-EF6B-427C-A481-73C118A3605A}">
      <dgm:prSet/>
      <dgm:spPr/>
      <dgm:t>
        <a:bodyPr/>
        <a:lstStyle/>
        <a:p>
          <a:endParaRPr lang="en-US"/>
        </a:p>
      </dgm:t>
    </dgm:pt>
    <dgm:pt modelId="{DE4324CF-BFB5-4829-BAB4-A3A99F60843A}">
      <dgm:prSet/>
      <dgm:spPr/>
      <dgm:t>
        <a:bodyPr/>
        <a:lstStyle/>
        <a:p>
          <a:r>
            <a:rPr lang="en-US" b="0" i="0" baseline="0" dirty="0"/>
            <a:t>Power Apps canvas app with 10 screens</a:t>
          </a:r>
          <a:endParaRPr lang="en-US" dirty="0"/>
        </a:p>
      </dgm:t>
    </dgm:pt>
    <dgm:pt modelId="{99D9D571-400E-4688-9EEB-381AFEDDEB55}" type="parTrans" cxnId="{3B6A1296-9F18-483A-8E05-6B6EB4F70531}">
      <dgm:prSet/>
      <dgm:spPr/>
      <dgm:t>
        <a:bodyPr/>
        <a:lstStyle/>
        <a:p>
          <a:endParaRPr lang="en-US"/>
        </a:p>
      </dgm:t>
    </dgm:pt>
    <dgm:pt modelId="{26553AD7-8667-4F8E-974E-0434A166C76C}" type="sibTrans" cxnId="{3B6A1296-9F18-483A-8E05-6B6EB4F70531}">
      <dgm:prSet/>
      <dgm:spPr/>
      <dgm:t>
        <a:bodyPr/>
        <a:lstStyle/>
        <a:p>
          <a:endParaRPr lang="en-US"/>
        </a:p>
      </dgm:t>
    </dgm:pt>
    <dgm:pt modelId="{518ED8DA-1D2B-4AC8-B0EB-81B2D9DC7BA0}">
      <dgm:prSet/>
      <dgm:spPr/>
      <dgm:t>
        <a:bodyPr/>
        <a:lstStyle/>
        <a:p>
          <a:r>
            <a:rPr lang="en-US" b="0" i="0" baseline="0"/>
            <a:t>Secure login, booking, service order, payment</a:t>
          </a:r>
          <a:endParaRPr lang="en-US"/>
        </a:p>
      </dgm:t>
    </dgm:pt>
    <dgm:pt modelId="{4538139D-AE0D-431D-84A8-2ADD04978CDC}" type="parTrans" cxnId="{08B15327-261B-450B-A173-FD104B8E3465}">
      <dgm:prSet/>
      <dgm:spPr/>
      <dgm:t>
        <a:bodyPr/>
        <a:lstStyle/>
        <a:p>
          <a:endParaRPr lang="en-US"/>
        </a:p>
      </dgm:t>
    </dgm:pt>
    <dgm:pt modelId="{E030A304-CEBF-400C-AE6F-CDC811C62D5B}" type="sibTrans" cxnId="{08B15327-261B-450B-A173-FD104B8E3465}">
      <dgm:prSet/>
      <dgm:spPr/>
      <dgm:t>
        <a:bodyPr/>
        <a:lstStyle/>
        <a:p>
          <a:endParaRPr lang="en-US"/>
        </a:p>
      </dgm:t>
    </dgm:pt>
    <dgm:pt modelId="{451AFDC8-5712-4CDC-8F41-16AD6B3F87FD}">
      <dgm:prSet/>
      <dgm:spPr/>
      <dgm:t>
        <a:bodyPr/>
        <a:lstStyle/>
        <a:p>
          <a:r>
            <a:rPr lang="en-US" b="0" i="0" baseline="0"/>
            <a:t>AI features: service suggestions + peak-hour graph</a:t>
          </a:r>
          <a:endParaRPr lang="en-US"/>
        </a:p>
      </dgm:t>
    </dgm:pt>
    <dgm:pt modelId="{30427846-FC17-435D-AD6D-D44F26DD3DB1}" type="parTrans" cxnId="{BE257A66-891E-4548-AB58-F0C4304A1CE0}">
      <dgm:prSet/>
      <dgm:spPr/>
      <dgm:t>
        <a:bodyPr/>
        <a:lstStyle/>
        <a:p>
          <a:endParaRPr lang="en-US"/>
        </a:p>
      </dgm:t>
    </dgm:pt>
    <dgm:pt modelId="{D6A713BD-0207-4AB4-BA27-D40185849E42}" type="sibTrans" cxnId="{BE257A66-891E-4548-AB58-F0C4304A1CE0}">
      <dgm:prSet/>
      <dgm:spPr/>
      <dgm:t>
        <a:bodyPr/>
        <a:lstStyle/>
        <a:p>
          <a:endParaRPr lang="en-US"/>
        </a:p>
      </dgm:t>
    </dgm:pt>
    <dgm:pt modelId="{604BA3D8-D573-4DA2-B334-8957E1A14ED3}">
      <dgm:prSet/>
      <dgm:spPr/>
      <dgm:t>
        <a:bodyPr/>
        <a:lstStyle/>
        <a:p>
          <a:r>
            <a:rPr lang="en-US" b="0" i="0" baseline="0"/>
            <a:t>Power BI Dashboard with 4+ visuals</a:t>
          </a:r>
          <a:endParaRPr lang="en-US"/>
        </a:p>
      </dgm:t>
    </dgm:pt>
    <dgm:pt modelId="{6EF0EE11-3F89-487E-858C-4F5257399E15}" type="parTrans" cxnId="{EDAFF7A1-1151-4855-8453-6D211A650EE0}">
      <dgm:prSet/>
      <dgm:spPr/>
      <dgm:t>
        <a:bodyPr/>
        <a:lstStyle/>
        <a:p>
          <a:endParaRPr lang="en-US"/>
        </a:p>
      </dgm:t>
    </dgm:pt>
    <dgm:pt modelId="{6136280E-605B-4D38-BD20-30A474C0E2C3}" type="sibTrans" cxnId="{EDAFF7A1-1151-4855-8453-6D211A650EE0}">
      <dgm:prSet/>
      <dgm:spPr/>
      <dgm:t>
        <a:bodyPr/>
        <a:lstStyle/>
        <a:p>
          <a:endParaRPr lang="en-US"/>
        </a:p>
      </dgm:t>
    </dgm:pt>
    <dgm:pt modelId="{FB21ACE9-AAD0-4FED-B3E0-A9274D91BABE}" type="pres">
      <dgm:prSet presAssocID="{E68D9096-269A-4D57-A1B6-3C05C4C1EC8C}" presName="linear" presStyleCnt="0">
        <dgm:presLayoutVars>
          <dgm:animLvl val="lvl"/>
          <dgm:resizeHandles val="exact"/>
        </dgm:presLayoutVars>
      </dgm:prSet>
      <dgm:spPr/>
    </dgm:pt>
    <dgm:pt modelId="{2A73F4A6-638E-4FA3-9075-5A7EFE8BD934}" type="pres">
      <dgm:prSet presAssocID="{B83A98CF-59FF-4DAD-80F0-7BC192B79B34}" presName="parentText" presStyleLbl="node1" presStyleIdx="0" presStyleCnt="5">
        <dgm:presLayoutVars>
          <dgm:chMax val="0"/>
          <dgm:bulletEnabled val="1"/>
        </dgm:presLayoutVars>
      </dgm:prSet>
      <dgm:spPr/>
    </dgm:pt>
    <dgm:pt modelId="{3706F9BA-E5E7-4F15-B667-72DCE798527A}" type="pres">
      <dgm:prSet presAssocID="{1FAFA98A-0A3B-40A5-8732-291B1A818955}" presName="spacer" presStyleCnt="0"/>
      <dgm:spPr/>
    </dgm:pt>
    <dgm:pt modelId="{49DF0E32-3CCE-4FF8-A7FE-CEECDFF701A1}" type="pres">
      <dgm:prSet presAssocID="{DE4324CF-BFB5-4829-BAB4-A3A99F60843A}" presName="parentText" presStyleLbl="node1" presStyleIdx="1" presStyleCnt="5">
        <dgm:presLayoutVars>
          <dgm:chMax val="0"/>
          <dgm:bulletEnabled val="1"/>
        </dgm:presLayoutVars>
      </dgm:prSet>
      <dgm:spPr/>
    </dgm:pt>
    <dgm:pt modelId="{88782DF2-37C0-4C97-B520-427E0508103A}" type="pres">
      <dgm:prSet presAssocID="{26553AD7-8667-4F8E-974E-0434A166C76C}" presName="spacer" presStyleCnt="0"/>
      <dgm:spPr/>
    </dgm:pt>
    <dgm:pt modelId="{317FFFC9-633E-4B31-B9B8-59BF547A3317}" type="pres">
      <dgm:prSet presAssocID="{518ED8DA-1D2B-4AC8-B0EB-81B2D9DC7BA0}" presName="parentText" presStyleLbl="node1" presStyleIdx="2" presStyleCnt="5">
        <dgm:presLayoutVars>
          <dgm:chMax val="0"/>
          <dgm:bulletEnabled val="1"/>
        </dgm:presLayoutVars>
      </dgm:prSet>
      <dgm:spPr/>
    </dgm:pt>
    <dgm:pt modelId="{EF91FFE7-47C4-4A4A-9CB5-053FC2BA6277}" type="pres">
      <dgm:prSet presAssocID="{E030A304-CEBF-400C-AE6F-CDC811C62D5B}" presName="spacer" presStyleCnt="0"/>
      <dgm:spPr/>
    </dgm:pt>
    <dgm:pt modelId="{396FF66C-7860-4352-A3E9-9AC5233E16D4}" type="pres">
      <dgm:prSet presAssocID="{451AFDC8-5712-4CDC-8F41-16AD6B3F87FD}" presName="parentText" presStyleLbl="node1" presStyleIdx="3" presStyleCnt="5">
        <dgm:presLayoutVars>
          <dgm:chMax val="0"/>
          <dgm:bulletEnabled val="1"/>
        </dgm:presLayoutVars>
      </dgm:prSet>
      <dgm:spPr/>
    </dgm:pt>
    <dgm:pt modelId="{0C8CBCEF-279E-4F75-9EB5-BAF634F89A33}" type="pres">
      <dgm:prSet presAssocID="{D6A713BD-0207-4AB4-BA27-D40185849E42}" presName="spacer" presStyleCnt="0"/>
      <dgm:spPr/>
    </dgm:pt>
    <dgm:pt modelId="{8E04013D-F29C-45F3-87DB-3A4271F3EF31}" type="pres">
      <dgm:prSet presAssocID="{604BA3D8-D573-4DA2-B334-8957E1A14ED3}" presName="parentText" presStyleLbl="node1" presStyleIdx="4" presStyleCnt="5">
        <dgm:presLayoutVars>
          <dgm:chMax val="0"/>
          <dgm:bulletEnabled val="1"/>
        </dgm:presLayoutVars>
      </dgm:prSet>
      <dgm:spPr/>
    </dgm:pt>
  </dgm:ptLst>
  <dgm:cxnLst>
    <dgm:cxn modelId="{3C6D3211-5C75-4864-BAB2-B34A19B660C6}" type="presOf" srcId="{B83A98CF-59FF-4DAD-80F0-7BC192B79B34}" destId="{2A73F4A6-638E-4FA3-9075-5A7EFE8BD934}" srcOrd="0" destOrd="0" presId="urn:microsoft.com/office/officeart/2005/8/layout/vList2"/>
    <dgm:cxn modelId="{08B15327-261B-450B-A173-FD104B8E3465}" srcId="{E68D9096-269A-4D57-A1B6-3C05C4C1EC8C}" destId="{518ED8DA-1D2B-4AC8-B0EB-81B2D9DC7BA0}" srcOrd="2" destOrd="0" parTransId="{4538139D-AE0D-431D-84A8-2ADD04978CDC}" sibTransId="{E030A304-CEBF-400C-AE6F-CDC811C62D5B}"/>
    <dgm:cxn modelId="{BE257A66-891E-4548-AB58-F0C4304A1CE0}" srcId="{E68D9096-269A-4D57-A1B6-3C05C4C1EC8C}" destId="{451AFDC8-5712-4CDC-8F41-16AD6B3F87FD}" srcOrd="3" destOrd="0" parTransId="{30427846-FC17-435D-AD6D-D44F26DD3DB1}" sibTransId="{D6A713BD-0207-4AB4-BA27-D40185849E42}"/>
    <dgm:cxn modelId="{F0446556-6D8F-4AB4-9511-420666096EB0}" type="presOf" srcId="{604BA3D8-D573-4DA2-B334-8957E1A14ED3}" destId="{8E04013D-F29C-45F3-87DB-3A4271F3EF31}" srcOrd="0" destOrd="0" presId="urn:microsoft.com/office/officeart/2005/8/layout/vList2"/>
    <dgm:cxn modelId="{5313AC7C-0984-4039-82E5-D2D44996058A}" type="presOf" srcId="{518ED8DA-1D2B-4AC8-B0EB-81B2D9DC7BA0}" destId="{317FFFC9-633E-4B31-B9B8-59BF547A3317}" srcOrd="0" destOrd="0" presId="urn:microsoft.com/office/officeart/2005/8/layout/vList2"/>
    <dgm:cxn modelId="{DCC1E587-5E6A-4A8C-9225-8C25EF5577E9}" type="presOf" srcId="{DE4324CF-BFB5-4829-BAB4-A3A99F60843A}" destId="{49DF0E32-3CCE-4FF8-A7FE-CEECDFF701A1}" srcOrd="0" destOrd="0" presId="urn:microsoft.com/office/officeart/2005/8/layout/vList2"/>
    <dgm:cxn modelId="{3B6A1296-9F18-483A-8E05-6B6EB4F70531}" srcId="{E68D9096-269A-4D57-A1B6-3C05C4C1EC8C}" destId="{DE4324CF-BFB5-4829-BAB4-A3A99F60843A}" srcOrd="1" destOrd="0" parTransId="{99D9D571-400E-4688-9EEB-381AFEDDEB55}" sibTransId="{26553AD7-8667-4F8E-974E-0434A166C76C}"/>
    <dgm:cxn modelId="{EDAFF7A1-1151-4855-8453-6D211A650EE0}" srcId="{E68D9096-269A-4D57-A1B6-3C05C4C1EC8C}" destId="{604BA3D8-D573-4DA2-B334-8957E1A14ED3}" srcOrd="4" destOrd="0" parTransId="{6EF0EE11-3F89-487E-858C-4F5257399E15}" sibTransId="{6136280E-605B-4D38-BD20-30A474C0E2C3}"/>
    <dgm:cxn modelId="{D1E0A3CD-5996-4342-9341-BF4088452C8E}" type="presOf" srcId="{E68D9096-269A-4D57-A1B6-3C05C4C1EC8C}" destId="{FB21ACE9-AAD0-4FED-B3E0-A9274D91BABE}" srcOrd="0" destOrd="0" presId="urn:microsoft.com/office/officeart/2005/8/layout/vList2"/>
    <dgm:cxn modelId="{A61511E0-E48B-4F95-B993-C9FB78BE8A30}" type="presOf" srcId="{451AFDC8-5712-4CDC-8F41-16AD6B3F87FD}" destId="{396FF66C-7860-4352-A3E9-9AC5233E16D4}" srcOrd="0" destOrd="0" presId="urn:microsoft.com/office/officeart/2005/8/layout/vList2"/>
    <dgm:cxn modelId="{3FF094FB-EF6B-427C-A481-73C118A3605A}" srcId="{E68D9096-269A-4D57-A1B6-3C05C4C1EC8C}" destId="{B83A98CF-59FF-4DAD-80F0-7BC192B79B34}" srcOrd="0" destOrd="0" parTransId="{B179FCA4-669F-4834-8997-46A0295092AE}" sibTransId="{1FAFA98A-0A3B-40A5-8732-291B1A818955}"/>
    <dgm:cxn modelId="{04DE0849-27F8-4ABF-8886-42954E207DF3}" type="presParOf" srcId="{FB21ACE9-AAD0-4FED-B3E0-A9274D91BABE}" destId="{2A73F4A6-638E-4FA3-9075-5A7EFE8BD934}" srcOrd="0" destOrd="0" presId="urn:microsoft.com/office/officeart/2005/8/layout/vList2"/>
    <dgm:cxn modelId="{5BEFF351-0650-4FDE-85CB-C5BE47EC9350}" type="presParOf" srcId="{FB21ACE9-AAD0-4FED-B3E0-A9274D91BABE}" destId="{3706F9BA-E5E7-4F15-B667-72DCE798527A}" srcOrd="1" destOrd="0" presId="urn:microsoft.com/office/officeart/2005/8/layout/vList2"/>
    <dgm:cxn modelId="{47628801-C85E-4570-8F34-1C138D6B99C0}" type="presParOf" srcId="{FB21ACE9-AAD0-4FED-B3E0-A9274D91BABE}" destId="{49DF0E32-3CCE-4FF8-A7FE-CEECDFF701A1}" srcOrd="2" destOrd="0" presId="urn:microsoft.com/office/officeart/2005/8/layout/vList2"/>
    <dgm:cxn modelId="{93F2BBA0-8A86-4574-95CF-FD6B056E7C11}" type="presParOf" srcId="{FB21ACE9-AAD0-4FED-B3E0-A9274D91BABE}" destId="{88782DF2-37C0-4C97-B520-427E0508103A}" srcOrd="3" destOrd="0" presId="urn:microsoft.com/office/officeart/2005/8/layout/vList2"/>
    <dgm:cxn modelId="{37CF0ADD-4B66-4D78-993E-71A5F13D7883}" type="presParOf" srcId="{FB21ACE9-AAD0-4FED-B3E0-A9274D91BABE}" destId="{317FFFC9-633E-4B31-B9B8-59BF547A3317}" srcOrd="4" destOrd="0" presId="urn:microsoft.com/office/officeart/2005/8/layout/vList2"/>
    <dgm:cxn modelId="{891A142E-86C0-4F41-8877-717A3900B60E}" type="presParOf" srcId="{FB21ACE9-AAD0-4FED-B3E0-A9274D91BABE}" destId="{EF91FFE7-47C4-4A4A-9CB5-053FC2BA6277}" srcOrd="5" destOrd="0" presId="urn:microsoft.com/office/officeart/2005/8/layout/vList2"/>
    <dgm:cxn modelId="{B81CD24A-5676-450F-8031-A93877847BA8}" type="presParOf" srcId="{FB21ACE9-AAD0-4FED-B3E0-A9274D91BABE}" destId="{396FF66C-7860-4352-A3E9-9AC5233E16D4}" srcOrd="6" destOrd="0" presId="urn:microsoft.com/office/officeart/2005/8/layout/vList2"/>
    <dgm:cxn modelId="{A6842989-808E-4153-8920-8260D9547FFF}" type="presParOf" srcId="{FB21ACE9-AAD0-4FED-B3E0-A9274D91BABE}" destId="{0C8CBCEF-279E-4F75-9EB5-BAF634F89A33}" srcOrd="7" destOrd="0" presId="urn:microsoft.com/office/officeart/2005/8/layout/vList2"/>
    <dgm:cxn modelId="{189D216F-0AF9-4C1C-9E75-8044382D7180}" type="presParOf" srcId="{FB21ACE9-AAD0-4FED-B3E0-A9274D91BABE}" destId="{8E04013D-F29C-45F3-87DB-3A4271F3EF3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24B5ED-1645-4CCD-AD07-BAACBD96A62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BEE21B-108E-44F0-B398-870891B737A4}">
      <dgm:prSet/>
      <dgm:spPr/>
      <dgm:t>
        <a:bodyPr/>
        <a:lstStyle/>
        <a:p>
          <a:pPr>
            <a:lnSpc>
              <a:spcPct val="100000"/>
            </a:lnSpc>
          </a:pPr>
          <a:r>
            <a:rPr lang="en-US" b="1"/>
            <a:t>Technical:</a:t>
          </a:r>
          <a:r>
            <a:rPr lang="en-US"/>
            <a:t> Built on Microsoft Power Platform</a:t>
          </a:r>
        </a:p>
      </dgm:t>
    </dgm:pt>
    <dgm:pt modelId="{7887BB0E-FA1A-4B3D-949D-A1CF445EAAF5}" type="parTrans" cxnId="{FDCFB75C-1BBA-4805-9C88-4ED79834C1E0}">
      <dgm:prSet/>
      <dgm:spPr/>
      <dgm:t>
        <a:bodyPr/>
        <a:lstStyle/>
        <a:p>
          <a:endParaRPr lang="en-US"/>
        </a:p>
      </dgm:t>
    </dgm:pt>
    <dgm:pt modelId="{707F092E-3D65-40A2-A5EA-03DB75742D01}" type="sibTrans" cxnId="{FDCFB75C-1BBA-4805-9C88-4ED79834C1E0}">
      <dgm:prSet/>
      <dgm:spPr/>
      <dgm:t>
        <a:bodyPr/>
        <a:lstStyle/>
        <a:p>
          <a:endParaRPr lang="en-US"/>
        </a:p>
      </dgm:t>
    </dgm:pt>
    <dgm:pt modelId="{56DEBE64-1BB5-482C-886B-6D66A6DFE5BD}">
      <dgm:prSet/>
      <dgm:spPr/>
      <dgm:t>
        <a:bodyPr/>
        <a:lstStyle/>
        <a:p>
          <a:pPr>
            <a:lnSpc>
              <a:spcPct val="100000"/>
            </a:lnSpc>
          </a:pPr>
          <a:r>
            <a:rPr lang="en-US" b="1" dirty="0"/>
            <a:t>Operational:</a:t>
          </a:r>
          <a:r>
            <a:rPr lang="en-US" dirty="0"/>
            <a:t> Simple UI, requires minimal training</a:t>
          </a:r>
        </a:p>
      </dgm:t>
    </dgm:pt>
    <dgm:pt modelId="{210035D0-B912-4E95-A8C0-8DB4F266AD53}" type="parTrans" cxnId="{0FCF5103-F12C-445F-BBBE-D791FA88CF9F}">
      <dgm:prSet/>
      <dgm:spPr/>
      <dgm:t>
        <a:bodyPr/>
        <a:lstStyle/>
        <a:p>
          <a:endParaRPr lang="en-US"/>
        </a:p>
      </dgm:t>
    </dgm:pt>
    <dgm:pt modelId="{6ED2D576-1819-4CAA-A232-CB3023A6E459}" type="sibTrans" cxnId="{0FCF5103-F12C-445F-BBBE-D791FA88CF9F}">
      <dgm:prSet/>
      <dgm:spPr/>
      <dgm:t>
        <a:bodyPr/>
        <a:lstStyle/>
        <a:p>
          <a:endParaRPr lang="en-US"/>
        </a:p>
      </dgm:t>
    </dgm:pt>
    <dgm:pt modelId="{67F7EB90-0737-4711-94D1-0DAD9AD33D53}">
      <dgm:prSet/>
      <dgm:spPr/>
      <dgm:t>
        <a:bodyPr/>
        <a:lstStyle/>
        <a:p>
          <a:pPr>
            <a:lnSpc>
              <a:spcPct val="100000"/>
            </a:lnSpc>
          </a:pPr>
          <a:r>
            <a:rPr lang="en-US" b="1"/>
            <a:t>Economic:</a:t>
          </a:r>
          <a:r>
            <a:rPr lang="en-US"/>
            <a:t> Reduces need for manual admin work</a:t>
          </a:r>
        </a:p>
      </dgm:t>
    </dgm:pt>
    <dgm:pt modelId="{58825D82-A08A-4A48-BDBB-85FDADC24077}" type="parTrans" cxnId="{CDAF3D98-4795-436C-A48F-861953E0C3EC}">
      <dgm:prSet/>
      <dgm:spPr/>
      <dgm:t>
        <a:bodyPr/>
        <a:lstStyle/>
        <a:p>
          <a:endParaRPr lang="en-US"/>
        </a:p>
      </dgm:t>
    </dgm:pt>
    <dgm:pt modelId="{9A8ED278-0742-4CE4-981C-49D430D8673B}" type="sibTrans" cxnId="{CDAF3D98-4795-436C-A48F-861953E0C3EC}">
      <dgm:prSet/>
      <dgm:spPr/>
      <dgm:t>
        <a:bodyPr/>
        <a:lstStyle/>
        <a:p>
          <a:endParaRPr lang="en-US"/>
        </a:p>
      </dgm:t>
    </dgm:pt>
    <dgm:pt modelId="{1B598093-456F-412C-88A4-649EEA1144A5}" type="pres">
      <dgm:prSet presAssocID="{2B24B5ED-1645-4CCD-AD07-BAACBD96A624}" presName="root" presStyleCnt="0">
        <dgm:presLayoutVars>
          <dgm:dir/>
          <dgm:resizeHandles val="exact"/>
        </dgm:presLayoutVars>
      </dgm:prSet>
      <dgm:spPr/>
    </dgm:pt>
    <dgm:pt modelId="{BA1CFD0A-4E77-4A8E-A04E-7B1E81AD634B}" type="pres">
      <dgm:prSet presAssocID="{97BEE21B-108E-44F0-B398-870891B737A4}" presName="compNode" presStyleCnt="0"/>
      <dgm:spPr/>
    </dgm:pt>
    <dgm:pt modelId="{0272C4DD-90A1-4C5C-ABEE-AE99B315FAF7}" type="pres">
      <dgm:prSet presAssocID="{97BEE21B-108E-44F0-B398-870891B737A4}" presName="bgRect" presStyleLbl="bgShp" presStyleIdx="0" presStyleCnt="3"/>
      <dgm:spPr/>
    </dgm:pt>
    <dgm:pt modelId="{8E645446-5AE4-4128-877B-97D4B1CC3511}" type="pres">
      <dgm:prSet presAssocID="{97BEE21B-108E-44F0-B398-870891B737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47BEDAD7-7B71-48B3-8C3B-D58C1EB6A2BD}" type="pres">
      <dgm:prSet presAssocID="{97BEE21B-108E-44F0-B398-870891B737A4}" presName="spaceRect" presStyleCnt="0"/>
      <dgm:spPr/>
    </dgm:pt>
    <dgm:pt modelId="{387F4326-31DD-4DAA-B20F-EA3B9D77D653}" type="pres">
      <dgm:prSet presAssocID="{97BEE21B-108E-44F0-B398-870891B737A4}" presName="parTx" presStyleLbl="revTx" presStyleIdx="0" presStyleCnt="3">
        <dgm:presLayoutVars>
          <dgm:chMax val="0"/>
          <dgm:chPref val="0"/>
        </dgm:presLayoutVars>
      </dgm:prSet>
      <dgm:spPr/>
    </dgm:pt>
    <dgm:pt modelId="{C24DE75C-7628-4B17-BEB1-D08CF40309D6}" type="pres">
      <dgm:prSet presAssocID="{707F092E-3D65-40A2-A5EA-03DB75742D01}" presName="sibTrans" presStyleCnt="0"/>
      <dgm:spPr/>
    </dgm:pt>
    <dgm:pt modelId="{9C78D858-5E64-462F-81C7-E95E8697EE81}" type="pres">
      <dgm:prSet presAssocID="{56DEBE64-1BB5-482C-886B-6D66A6DFE5BD}" presName="compNode" presStyleCnt="0"/>
      <dgm:spPr/>
    </dgm:pt>
    <dgm:pt modelId="{11723FA5-8B65-43ED-9F07-35515B59113E}" type="pres">
      <dgm:prSet presAssocID="{56DEBE64-1BB5-482C-886B-6D66A6DFE5BD}" presName="bgRect" presStyleLbl="bgShp" presStyleIdx="1" presStyleCnt="3"/>
      <dgm:spPr/>
    </dgm:pt>
    <dgm:pt modelId="{1B480B14-18EF-4270-8B3D-EB874582306B}" type="pres">
      <dgm:prSet presAssocID="{56DEBE64-1BB5-482C-886B-6D66A6DFE5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D2355B4A-592C-4CCA-B764-1C6D498D411C}" type="pres">
      <dgm:prSet presAssocID="{56DEBE64-1BB5-482C-886B-6D66A6DFE5BD}" presName="spaceRect" presStyleCnt="0"/>
      <dgm:spPr/>
    </dgm:pt>
    <dgm:pt modelId="{DDC8AFF0-F96A-4CF0-96F2-42BEF33DD2C7}" type="pres">
      <dgm:prSet presAssocID="{56DEBE64-1BB5-482C-886B-6D66A6DFE5BD}" presName="parTx" presStyleLbl="revTx" presStyleIdx="1" presStyleCnt="3">
        <dgm:presLayoutVars>
          <dgm:chMax val="0"/>
          <dgm:chPref val="0"/>
        </dgm:presLayoutVars>
      </dgm:prSet>
      <dgm:spPr/>
    </dgm:pt>
    <dgm:pt modelId="{477285B4-9BC2-41BA-A092-DB72B9C8B639}" type="pres">
      <dgm:prSet presAssocID="{6ED2D576-1819-4CAA-A232-CB3023A6E459}" presName="sibTrans" presStyleCnt="0"/>
      <dgm:spPr/>
    </dgm:pt>
    <dgm:pt modelId="{35702F0D-9027-42CC-9312-4E0B5B307C6B}" type="pres">
      <dgm:prSet presAssocID="{67F7EB90-0737-4711-94D1-0DAD9AD33D53}" presName="compNode" presStyleCnt="0"/>
      <dgm:spPr/>
    </dgm:pt>
    <dgm:pt modelId="{74C49F71-A697-475D-B562-4769072C4539}" type="pres">
      <dgm:prSet presAssocID="{67F7EB90-0737-4711-94D1-0DAD9AD33D53}" presName="bgRect" presStyleLbl="bgShp" presStyleIdx="2" presStyleCnt="3"/>
      <dgm:spPr/>
    </dgm:pt>
    <dgm:pt modelId="{4411DFA6-FDF2-4D27-B058-331609521F83}" type="pres">
      <dgm:prSet presAssocID="{67F7EB90-0737-4711-94D1-0DAD9AD33D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ggy Bank"/>
        </a:ext>
      </dgm:extLst>
    </dgm:pt>
    <dgm:pt modelId="{026A64EC-3300-4F01-AB40-EBC333F5205F}" type="pres">
      <dgm:prSet presAssocID="{67F7EB90-0737-4711-94D1-0DAD9AD33D53}" presName="spaceRect" presStyleCnt="0"/>
      <dgm:spPr/>
    </dgm:pt>
    <dgm:pt modelId="{8209EF4B-138F-4CE0-9203-21EFAD0D6BBF}" type="pres">
      <dgm:prSet presAssocID="{67F7EB90-0737-4711-94D1-0DAD9AD33D53}" presName="parTx" presStyleLbl="revTx" presStyleIdx="2" presStyleCnt="3">
        <dgm:presLayoutVars>
          <dgm:chMax val="0"/>
          <dgm:chPref val="0"/>
        </dgm:presLayoutVars>
      </dgm:prSet>
      <dgm:spPr/>
    </dgm:pt>
  </dgm:ptLst>
  <dgm:cxnLst>
    <dgm:cxn modelId="{0FCF5103-F12C-445F-BBBE-D791FA88CF9F}" srcId="{2B24B5ED-1645-4CCD-AD07-BAACBD96A624}" destId="{56DEBE64-1BB5-482C-886B-6D66A6DFE5BD}" srcOrd="1" destOrd="0" parTransId="{210035D0-B912-4E95-A8C0-8DB4F266AD53}" sibTransId="{6ED2D576-1819-4CAA-A232-CB3023A6E459}"/>
    <dgm:cxn modelId="{29AC800B-2F65-4AA8-9616-197561EFC38A}" type="presOf" srcId="{67F7EB90-0737-4711-94D1-0DAD9AD33D53}" destId="{8209EF4B-138F-4CE0-9203-21EFAD0D6BBF}" srcOrd="0" destOrd="0" presId="urn:microsoft.com/office/officeart/2018/2/layout/IconVerticalSolidList"/>
    <dgm:cxn modelId="{7E6A1427-F97A-4771-9A92-41F3FB980F02}" type="presOf" srcId="{97BEE21B-108E-44F0-B398-870891B737A4}" destId="{387F4326-31DD-4DAA-B20F-EA3B9D77D653}" srcOrd="0" destOrd="0" presId="urn:microsoft.com/office/officeart/2018/2/layout/IconVerticalSolidList"/>
    <dgm:cxn modelId="{FDCFB75C-1BBA-4805-9C88-4ED79834C1E0}" srcId="{2B24B5ED-1645-4CCD-AD07-BAACBD96A624}" destId="{97BEE21B-108E-44F0-B398-870891B737A4}" srcOrd="0" destOrd="0" parTransId="{7887BB0E-FA1A-4B3D-949D-A1CF445EAAF5}" sibTransId="{707F092E-3D65-40A2-A5EA-03DB75742D01}"/>
    <dgm:cxn modelId="{F53DDC56-D575-45D0-92D8-943DC577C953}" type="presOf" srcId="{56DEBE64-1BB5-482C-886B-6D66A6DFE5BD}" destId="{DDC8AFF0-F96A-4CF0-96F2-42BEF33DD2C7}" srcOrd="0" destOrd="0" presId="urn:microsoft.com/office/officeart/2018/2/layout/IconVerticalSolidList"/>
    <dgm:cxn modelId="{CDAF3D98-4795-436C-A48F-861953E0C3EC}" srcId="{2B24B5ED-1645-4CCD-AD07-BAACBD96A624}" destId="{67F7EB90-0737-4711-94D1-0DAD9AD33D53}" srcOrd="2" destOrd="0" parTransId="{58825D82-A08A-4A48-BDBB-85FDADC24077}" sibTransId="{9A8ED278-0742-4CE4-981C-49D430D8673B}"/>
    <dgm:cxn modelId="{B36E11EB-3757-47D7-B22B-B80F0D0ED7E2}" type="presOf" srcId="{2B24B5ED-1645-4CCD-AD07-BAACBD96A624}" destId="{1B598093-456F-412C-88A4-649EEA1144A5}" srcOrd="0" destOrd="0" presId="urn:microsoft.com/office/officeart/2018/2/layout/IconVerticalSolidList"/>
    <dgm:cxn modelId="{167D854C-45BB-432A-A967-B3D0EADD6518}" type="presParOf" srcId="{1B598093-456F-412C-88A4-649EEA1144A5}" destId="{BA1CFD0A-4E77-4A8E-A04E-7B1E81AD634B}" srcOrd="0" destOrd="0" presId="urn:microsoft.com/office/officeart/2018/2/layout/IconVerticalSolidList"/>
    <dgm:cxn modelId="{ED1CB572-D314-428C-8EAD-028FFD7A4544}" type="presParOf" srcId="{BA1CFD0A-4E77-4A8E-A04E-7B1E81AD634B}" destId="{0272C4DD-90A1-4C5C-ABEE-AE99B315FAF7}" srcOrd="0" destOrd="0" presId="urn:microsoft.com/office/officeart/2018/2/layout/IconVerticalSolidList"/>
    <dgm:cxn modelId="{6BF7516A-13C7-439D-BCDB-D7F0F1BE04BD}" type="presParOf" srcId="{BA1CFD0A-4E77-4A8E-A04E-7B1E81AD634B}" destId="{8E645446-5AE4-4128-877B-97D4B1CC3511}" srcOrd="1" destOrd="0" presId="urn:microsoft.com/office/officeart/2018/2/layout/IconVerticalSolidList"/>
    <dgm:cxn modelId="{FEFC703A-6878-4FAE-86C4-1D87D449865C}" type="presParOf" srcId="{BA1CFD0A-4E77-4A8E-A04E-7B1E81AD634B}" destId="{47BEDAD7-7B71-48B3-8C3B-D58C1EB6A2BD}" srcOrd="2" destOrd="0" presId="urn:microsoft.com/office/officeart/2018/2/layout/IconVerticalSolidList"/>
    <dgm:cxn modelId="{13105838-71A1-44FE-9680-6C6CA9686E53}" type="presParOf" srcId="{BA1CFD0A-4E77-4A8E-A04E-7B1E81AD634B}" destId="{387F4326-31DD-4DAA-B20F-EA3B9D77D653}" srcOrd="3" destOrd="0" presId="urn:microsoft.com/office/officeart/2018/2/layout/IconVerticalSolidList"/>
    <dgm:cxn modelId="{317370CD-9DAA-4EC1-8915-CBE4D7D5BB2F}" type="presParOf" srcId="{1B598093-456F-412C-88A4-649EEA1144A5}" destId="{C24DE75C-7628-4B17-BEB1-D08CF40309D6}" srcOrd="1" destOrd="0" presId="urn:microsoft.com/office/officeart/2018/2/layout/IconVerticalSolidList"/>
    <dgm:cxn modelId="{9647EC0C-3CB3-4DFC-8D23-9A554B52C74B}" type="presParOf" srcId="{1B598093-456F-412C-88A4-649EEA1144A5}" destId="{9C78D858-5E64-462F-81C7-E95E8697EE81}" srcOrd="2" destOrd="0" presId="urn:microsoft.com/office/officeart/2018/2/layout/IconVerticalSolidList"/>
    <dgm:cxn modelId="{E9A6B9B4-3C3B-4CFE-A738-CED7550E1766}" type="presParOf" srcId="{9C78D858-5E64-462F-81C7-E95E8697EE81}" destId="{11723FA5-8B65-43ED-9F07-35515B59113E}" srcOrd="0" destOrd="0" presId="urn:microsoft.com/office/officeart/2018/2/layout/IconVerticalSolidList"/>
    <dgm:cxn modelId="{27CE2BC6-2B15-4146-8E01-D5B2CDA5FD2B}" type="presParOf" srcId="{9C78D858-5E64-462F-81C7-E95E8697EE81}" destId="{1B480B14-18EF-4270-8B3D-EB874582306B}" srcOrd="1" destOrd="0" presId="urn:microsoft.com/office/officeart/2018/2/layout/IconVerticalSolidList"/>
    <dgm:cxn modelId="{FADA7296-D8E3-4913-B7A7-169B945314A1}" type="presParOf" srcId="{9C78D858-5E64-462F-81C7-E95E8697EE81}" destId="{D2355B4A-592C-4CCA-B764-1C6D498D411C}" srcOrd="2" destOrd="0" presId="urn:microsoft.com/office/officeart/2018/2/layout/IconVerticalSolidList"/>
    <dgm:cxn modelId="{7846184D-3601-4C5C-8003-3192984B2780}" type="presParOf" srcId="{9C78D858-5E64-462F-81C7-E95E8697EE81}" destId="{DDC8AFF0-F96A-4CF0-96F2-42BEF33DD2C7}" srcOrd="3" destOrd="0" presId="urn:microsoft.com/office/officeart/2018/2/layout/IconVerticalSolidList"/>
    <dgm:cxn modelId="{42CF0A38-F635-4BFB-BFA2-0758F36CF08B}" type="presParOf" srcId="{1B598093-456F-412C-88A4-649EEA1144A5}" destId="{477285B4-9BC2-41BA-A092-DB72B9C8B639}" srcOrd="3" destOrd="0" presId="urn:microsoft.com/office/officeart/2018/2/layout/IconVerticalSolidList"/>
    <dgm:cxn modelId="{AFF6B521-4D77-4451-A264-3D32E1799C3D}" type="presParOf" srcId="{1B598093-456F-412C-88A4-649EEA1144A5}" destId="{35702F0D-9027-42CC-9312-4E0B5B307C6B}" srcOrd="4" destOrd="0" presId="urn:microsoft.com/office/officeart/2018/2/layout/IconVerticalSolidList"/>
    <dgm:cxn modelId="{2EDB1747-D15E-42AE-8B00-848AEC57D72E}" type="presParOf" srcId="{35702F0D-9027-42CC-9312-4E0B5B307C6B}" destId="{74C49F71-A697-475D-B562-4769072C4539}" srcOrd="0" destOrd="0" presId="urn:microsoft.com/office/officeart/2018/2/layout/IconVerticalSolidList"/>
    <dgm:cxn modelId="{1F470280-DD53-4C4E-9F37-45D3D9DFC32D}" type="presParOf" srcId="{35702F0D-9027-42CC-9312-4E0B5B307C6B}" destId="{4411DFA6-FDF2-4D27-B058-331609521F83}" srcOrd="1" destOrd="0" presId="urn:microsoft.com/office/officeart/2018/2/layout/IconVerticalSolidList"/>
    <dgm:cxn modelId="{DFA11778-4321-483E-974B-C4BE277CDC83}" type="presParOf" srcId="{35702F0D-9027-42CC-9312-4E0B5B307C6B}" destId="{026A64EC-3300-4F01-AB40-EBC333F5205F}" srcOrd="2" destOrd="0" presId="urn:microsoft.com/office/officeart/2018/2/layout/IconVerticalSolidList"/>
    <dgm:cxn modelId="{4D83A431-99EA-4B86-83D8-15103880DD81}" type="presParOf" srcId="{35702F0D-9027-42CC-9312-4E0B5B307C6B}" destId="{8209EF4B-138F-4CE0-9203-21EFAD0D6B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4E0037-9DF9-4217-8D6F-FBBB18B5FB78}"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E61A4258-A86A-47F2-B56E-C803488BE1B3}">
      <dgm:prSet/>
      <dgm:spPr/>
      <dgm:t>
        <a:bodyPr/>
        <a:lstStyle/>
        <a:p>
          <a:r>
            <a:rPr lang="en-US"/>
            <a:t>Power Apps needs custom Patch &amp; variable logic</a:t>
          </a:r>
        </a:p>
      </dgm:t>
    </dgm:pt>
    <dgm:pt modelId="{103702CD-3331-465A-8A9B-7FCD532718EF}" type="parTrans" cxnId="{8EDBFEF3-724D-4A2B-AAA5-9F6E8B6D765F}">
      <dgm:prSet/>
      <dgm:spPr/>
      <dgm:t>
        <a:bodyPr/>
        <a:lstStyle/>
        <a:p>
          <a:endParaRPr lang="en-US"/>
        </a:p>
      </dgm:t>
    </dgm:pt>
    <dgm:pt modelId="{54547DF1-B340-44D8-8242-B073C9948FDA}" type="sibTrans" cxnId="{8EDBFEF3-724D-4A2B-AAA5-9F6E8B6D765F}">
      <dgm:prSet/>
      <dgm:spPr/>
      <dgm:t>
        <a:bodyPr/>
        <a:lstStyle/>
        <a:p>
          <a:endParaRPr lang="en-US"/>
        </a:p>
      </dgm:t>
    </dgm:pt>
    <dgm:pt modelId="{2A61E71F-3F61-40CE-BAF2-EEF5A863A78C}">
      <dgm:prSet/>
      <dgm:spPr/>
      <dgm:t>
        <a:bodyPr/>
        <a:lstStyle/>
        <a:p>
          <a:r>
            <a:rPr lang="en-US"/>
            <a:t>SQL integration requires careful datatype mapping</a:t>
          </a:r>
        </a:p>
      </dgm:t>
    </dgm:pt>
    <dgm:pt modelId="{632E5E0A-4DFE-4983-9001-6FE5B5B6542A}" type="parTrans" cxnId="{406F6688-272B-4C32-A559-57C46C24743B}">
      <dgm:prSet/>
      <dgm:spPr/>
      <dgm:t>
        <a:bodyPr/>
        <a:lstStyle/>
        <a:p>
          <a:endParaRPr lang="en-US"/>
        </a:p>
      </dgm:t>
    </dgm:pt>
    <dgm:pt modelId="{E7973182-2DA0-4BDD-9D51-7DB9DADDF48C}" type="sibTrans" cxnId="{406F6688-272B-4C32-A559-57C46C24743B}">
      <dgm:prSet/>
      <dgm:spPr/>
      <dgm:t>
        <a:bodyPr/>
        <a:lstStyle/>
        <a:p>
          <a:endParaRPr lang="en-US"/>
        </a:p>
      </dgm:t>
    </dgm:pt>
    <dgm:pt modelId="{FC31FE02-E7B8-4AC1-9F5C-F5AF92AF7AF7}">
      <dgm:prSet/>
      <dgm:spPr/>
      <dgm:t>
        <a:bodyPr/>
        <a:lstStyle/>
        <a:p>
          <a:r>
            <a:rPr lang="en-US"/>
            <a:t>Dashboarding with Power BI is powerful, needs clean data</a:t>
          </a:r>
        </a:p>
      </dgm:t>
    </dgm:pt>
    <dgm:pt modelId="{5A747960-5D42-4F07-A88F-3900AF88E6C5}" type="parTrans" cxnId="{400CB896-E437-4C56-AB71-46C99FFA8442}">
      <dgm:prSet/>
      <dgm:spPr/>
      <dgm:t>
        <a:bodyPr/>
        <a:lstStyle/>
        <a:p>
          <a:endParaRPr lang="en-US"/>
        </a:p>
      </dgm:t>
    </dgm:pt>
    <dgm:pt modelId="{C4036E30-B194-4C87-8CE9-D2568FA3182C}" type="sibTrans" cxnId="{400CB896-E437-4C56-AB71-46C99FFA8442}">
      <dgm:prSet/>
      <dgm:spPr/>
      <dgm:t>
        <a:bodyPr/>
        <a:lstStyle/>
        <a:p>
          <a:endParaRPr lang="en-US"/>
        </a:p>
      </dgm:t>
    </dgm:pt>
    <dgm:pt modelId="{CBEB88ED-022B-49EC-B1C4-CDADE66E6082}">
      <dgm:prSet/>
      <dgm:spPr/>
      <dgm:t>
        <a:bodyPr/>
        <a:lstStyle/>
        <a:p>
          <a:r>
            <a:rPr lang="en-US"/>
            <a:t>Visibility &amp; dynamic controls = better UX</a:t>
          </a:r>
        </a:p>
      </dgm:t>
    </dgm:pt>
    <dgm:pt modelId="{F7A7039B-B3D2-4453-9E0A-E59C696465E5}" type="parTrans" cxnId="{AADA990C-C582-4C94-9973-8DB6A465B522}">
      <dgm:prSet/>
      <dgm:spPr/>
      <dgm:t>
        <a:bodyPr/>
        <a:lstStyle/>
        <a:p>
          <a:endParaRPr lang="en-US"/>
        </a:p>
      </dgm:t>
    </dgm:pt>
    <dgm:pt modelId="{CF522F2D-FCB5-46D4-A40D-660F2DB8A1CD}" type="sibTrans" cxnId="{AADA990C-C582-4C94-9973-8DB6A465B522}">
      <dgm:prSet/>
      <dgm:spPr/>
      <dgm:t>
        <a:bodyPr/>
        <a:lstStyle/>
        <a:p>
          <a:endParaRPr lang="en-US"/>
        </a:p>
      </dgm:t>
    </dgm:pt>
    <dgm:pt modelId="{BA90B502-4111-4F74-8677-45E2F12DF1A5}" type="pres">
      <dgm:prSet presAssocID="{D14E0037-9DF9-4217-8D6F-FBBB18B5FB78}" presName="matrix" presStyleCnt="0">
        <dgm:presLayoutVars>
          <dgm:chMax val="1"/>
          <dgm:dir/>
          <dgm:resizeHandles val="exact"/>
        </dgm:presLayoutVars>
      </dgm:prSet>
      <dgm:spPr/>
    </dgm:pt>
    <dgm:pt modelId="{F8C37705-3110-40FB-95D7-B2DE35E00C4B}" type="pres">
      <dgm:prSet presAssocID="{D14E0037-9DF9-4217-8D6F-FBBB18B5FB78}" presName="diamond" presStyleLbl="bgShp" presStyleIdx="0" presStyleCnt="1"/>
      <dgm:spPr/>
    </dgm:pt>
    <dgm:pt modelId="{76AA5560-BE8E-48DB-8EFB-957A15EEB17F}" type="pres">
      <dgm:prSet presAssocID="{D14E0037-9DF9-4217-8D6F-FBBB18B5FB78}" presName="quad1" presStyleLbl="node1" presStyleIdx="0" presStyleCnt="4">
        <dgm:presLayoutVars>
          <dgm:chMax val="0"/>
          <dgm:chPref val="0"/>
          <dgm:bulletEnabled val="1"/>
        </dgm:presLayoutVars>
      </dgm:prSet>
      <dgm:spPr/>
    </dgm:pt>
    <dgm:pt modelId="{FD194313-7677-4665-8905-DF2472F794CD}" type="pres">
      <dgm:prSet presAssocID="{D14E0037-9DF9-4217-8D6F-FBBB18B5FB78}" presName="quad2" presStyleLbl="node1" presStyleIdx="1" presStyleCnt="4">
        <dgm:presLayoutVars>
          <dgm:chMax val="0"/>
          <dgm:chPref val="0"/>
          <dgm:bulletEnabled val="1"/>
        </dgm:presLayoutVars>
      </dgm:prSet>
      <dgm:spPr/>
    </dgm:pt>
    <dgm:pt modelId="{BABD647E-D68D-496A-8F22-6F5A7A19607B}" type="pres">
      <dgm:prSet presAssocID="{D14E0037-9DF9-4217-8D6F-FBBB18B5FB78}" presName="quad3" presStyleLbl="node1" presStyleIdx="2" presStyleCnt="4">
        <dgm:presLayoutVars>
          <dgm:chMax val="0"/>
          <dgm:chPref val="0"/>
          <dgm:bulletEnabled val="1"/>
        </dgm:presLayoutVars>
      </dgm:prSet>
      <dgm:spPr/>
    </dgm:pt>
    <dgm:pt modelId="{31A2A05D-2591-4A30-8CDA-2D80942A0113}" type="pres">
      <dgm:prSet presAssocID="{D14E0037-9DF9-4217-8D6F-FBBB18B5FB78}" presName="quad4" presStyleLbl="node1" presStyleIdx="3" presStyleCnt="4">
        <dgm:presLayoutVars>
          <dgm:chMax val="0"/>
          <dgm:chPref val="0"/>
          <dgm:bulletEnabled val="1"/>
        </dgm:presLayoutVars>
      </dgm:prSet>
      <dgm:spPr/>
    </dgm:pt>
  </dgm:ptLst>
  <dgm:cxnLst>
    <dgm:cxn modelId="{AADA990C-C582-4C94-9973-8DB6A465B522}" srcId="{D14E0037-9DF9-4217-8D6F-FBBB18B5FB78}" destId="{CBEB88ED-022B-49EC-B1C4-CDADE66E6082}" srcOrd="3" destOrd="0" parTransId="{F7A7039B-B3D2-4453-9E0A-E59C696465E5}" sibTransId="{CF522F2D-FCB5-46D4-A40D-660F2DB8A1CD}"/>
    <dgm:cxn modelId="{29C0D00C-7EF8-48FB-BBEF-0B9EE55051A5}" type="presOf" srcId="{D14E0037-9DF9-4217-8D6F-FBBB18B5FB78}" destId="{BA90B502-4111-4F74-8677-45E2F12DF1A5}" srcOrd="0" destOrd="0" presId="urn:microsoft.com/office/officeart/2005/8/layout/matrix3"/>
    <dgm:cxn modelId="{406F6688-272B-4C32-A559-57C46C24743B}" srcId="{D14E0037-9DF9-4217-8D6F-FBBB18B5FB78}" destId="{2A61E71F-3F61-40CE-BAF2-EEF5A863A78C}" srcOrd="1" destOrd="0" parTransId="{632E5E0A-4DFE-4983-9001-6FE5B5B6542A}" sibTransId="{E7973182-2DA0-4BDD-9D51-7DB9DADDF48C}"/>
    <dgm:cxn modelId="{400CB896-E437-4C56-AB71-46C99FFA8442}" srcId="{D14E0037-9DF9-4217-8D6F-FBBB18B5FB78}" destId="{FC31FE02-E7B8-4AC1-9F5C-F5AF92AF7AF7}" srcOrd="2" destOrd="0" parTransId="{5A747960-5D42-4F07-A88F-3900AF88E6C5}" sibTransId="{C4036E30-B194-4C87-8CE9-D2568FA3182C}"/>
    <dgm:cxn modelId="{F47D39A4-C138-47D8-8B35-5E8CBB3A6707}" type="presOf" srcId="{CBEB88ED-022B-49EC-B1C4-CDADE66E6082}" destId="{31A2A05D-2591-4A30-8CDA-2D80942A0113}" srcOrd="0" destOrd="0" presId="urn:microsoft.com/office/officeart/2005/8/layout/matrix3"/>
    <dgm:cxn modelId="{F121F2B9-C4B7-4686-B8D0-48D4AB52762E}" type="presOf" srcId="{2A61E71F-3F61-40CE-BAF2-EEF5A863A78C}" destId="{FD194313-7677-4665-8905-DF2472F794CD}" srcOrd="0" destOrd="0" presId="urn:microsoft.com/office/officeart/2005/8/layout/matrix3"/>
    <dgm:cxn modelId="{D5CAF7DB-52BE-4374-90ED-266D673283C5}" type="presOf" srcId="{FC31FE02-E7B8-4AC1-9F5C-F5AF92AF7AF7}" destId="{BABD647E-D68D-496A-8F22-6F5A7A19607B}" srcOrd="0" destOrd="0" presId="urn:microsoft.com/office/officeart/2005/8/layout/matrix3"/>
    <dgm:cxn modelId="{C3401BE0-7DBD-4E92-AC76-CAAC6028C24C}" type="presOf" srcId="{E61A4258-A86A-47F2-B56E-C803488BE1B3}" destId="{76AA5560-BE8E-48DB-8EFB-957A15EEB17F}" srcOrd="0" destOrd="0" presId="urn:microsoft.com/office/officeart/2005/8/layout/matrix3"/>
    <dgm:cxn modelId="{8EDBFEF3-724D-4A2B-AAA5-9F6E8B6D765F}" srcId="{D14E0037-9DF9-4217-8D6F-FBBB18B5FB78}" destId="{E61A4258-A86A-47F2-B56E-C803488BE1B3}" srcOrd="0" destOrd="0" parTransId="{103702CD-3331-465A-8A9B-7FCD532718EF}" sibTransId="{54547DF1-B340-44D8-8242-B073C9948FDA}"/>
    <dgm:cxn modelId="{6FCF83A1-49F4-4345-98E4-DE7F4B54A34D}" type="presParOf" srcId="{BA90B502-4111-4F74-8677-45E2F12DF1A5}" destId="{F8C37705-3110-40FB-95D7-B2DE35E00C4B}" srcOrd="0" destOrd="0" presId="urn:microsoft.com/office/officeart/2005/8/layout/matrix3"/>
    <dgm:cxn modelId="{A0F0CA13-56CE-4548-A0AC-3DF8E19C6AD6}" type="presParOf" srcId="{BA90B502-4111-4F74-8677-45E2F12DF1A5}" destId="{76AA5560-BE8E-48DB-8EFB-957A15EEB17F}" srcOrd="1" destOrd="0" presId="urn:microsoft.com/office/officeart/2005/8/layout/matrix3"/>
    <dgm:cxn modelId="{836C0624-1047-425F-A75E-FEF8B851D56E}" type="presParOf" srcId="{BA90B502-4111-4F74-8677-45E2F12DF1A5}" destId="{FD194313-7677-4665-8905-DF2472F794CD}" srcOrd="2" destOrd="0" presId="urn:microsoft.com/office/officeart/2005/8/layout/matrix3"/>
    <dgm:cxn modelId="{AB93B73A-24C9-44FB-A867-2FD85E5D5B77}" type="presParOf" srcId="{BA90B502-4111-4F74-8677-45E2F12DF1A5}" destId="{BABD647E-D68D-496A-8F22-6F5A7A19607B}" srcOrd="3" destOrd="0" presId="urn:microsoft.com/office/officeart/2005/8/layout/matrix3"/>
    <dgm:cxn modelId="{FABE738D-5491-42DB-909C-CB86D5020C16}" type="presParOf" srcId="{BA90B502-4111-4F74-8677-45E2F12DF1A5}" destId="{31A2A05D-2591-4A30-8CDA-2D80942A0113}"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11A530-12C4-4AFC-8F87-71FEEDC8EEC4}"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18EE5BDE-8759-47DD-9E1F-37CEC94BBBDE}">
      <dgm:prSet/>
      <dgm:spPr/>
      <dgm:t>
        <a:bodyPr/>
        <a:lstStyle/>
        <a:p>
          <a:r>
            <a:rPr lang="en-US" b="1"/>
            <a:t>Limitations:</a:t>
          </a:r>
          <a:endParaRPr lang="en-US"/>
        </a:p>
      </dgm:t>
    </dgm:pt>
    <dgm:pt modelId="{2379229F-75D3-4DB2-BB19-DC3FDD8CF788}" type="parTrans" cxnId="{2D03F666-32D9-4E33-8891-A96E6CE2E50A}">
      <dgm:prSet/>
      <dgm:spPr/>
      <dgm:t>
        <a:bodyPr/>
        <a:lstStyle/>
        <a:p>
          <a:endParaRPr lang="en-US"/>
        </a:p>
      </dgm:t>
    </dgm:pt>
    <dgm:pt modelId="{D7E08643-A4A7-4E62-8246-80573D0CACD1}" type="sibTrans" cxnId="{2D03F666-32D9-4E33-8891-A96E6CE2E50A}">
      <dgm:prSet/>
      <dgm:spPr/>
      <dgm:t>
        <a:bodyPr/>
        <a:lstStyle/>
        <a:p>
          <a:endParaRPr lang="en-US"/>
        </a:p>
      </dgm:t>
    </dgm:pt>
    <dgm:pt modelId="{56A02B65-20B7-4A11-AE7A-4D670A3313C1}">
      <dgm:prSet/>
      <dgm:spPr/>
      <dgm:t>
        <a:bodyPr/>
        <a:lstStyle/>
        <a:p>
          <a:r>
            <a:rPr lang="en-US" dirty="0"/>
            <a:t>No staff login (only customer login)</a:t>
          </a:r>
        </a:p>
      </dgm:t>
    </dgm:pt>
    <dgm:pt modelId="{372BBED5-9B06-4F46-83C1-FC3F789B5ABB}" type="parTrans" cxnId="{86C88688-29AB-4A77-80F4-3A2E50E196C6}">
      <dgm:prSet/>
      <dgm:spPr/>
      <dgm:t>
        <a:bodyPr/>
        <a:lstStyle/>
        <a:p>
          <a:endParaRPr lang="en-US"/>
        </a:p>
      </dgm:t>
    </dgm:pt>
    <dgm:pt modelId="{6E5954AC-FD57-4ECA-A0D6-6338558E6EC8}" type="sibTrans" cxnId="{86C88688-29AB-4A77-80F4-3A2E50E196C6}">
      <dgm:prSet/>
      <dgm:spPr/>
      <dgm:t>
        <a:bodyPr/>
        <a:lstStyle/>
        <a:p>
          <a:endParaRPr lang="en-US"/>
        </a:p>
      </dgm:t>
    </dgm:pt>
    <dgm:pt modelId="{4C4EFDA9-CFB5-4D1F-85EF-45078A0FE8E2}">
      <dgm:prSet/>
      <dgm:spPr/>
      <dgm:t>
        <a:bodyPr/>
        <a:lstStyle/>
        <a:p>
          <a:r>
            <a:rPr lang="en-US"/>
            <a:t>Basic recommendation logic (not ML)</a:t>
          </a:r>
        </a:p>
      </dgm:t>
    </dgm:pt>
    <dgm:pt modelId="{3A5DA437-FB39-4E6C-A25F-DEE7372FA1D1}" type="parTrans" cxnId="{2E8D6723-54A0-4272-930E-A5F712AB075E}">
      <dgm:prSet/>
      <dgm:spPr/>
      <dgm:t>
        <a:bodyPr/>
        <a:lstStyle/>
        <a:p>
          <a:endParaRPr lang="en-US"/>
        </a:p>
      </dgm:t>
    </dgm:pt>
    <dgm:pt modelId="{5CA572BF-C771-4D37-92CC-E05AC5A06507}" type="sibTrans" cxnId="{2E8D6723-54A0-4272-930E-A5F712AB075E}">
      <dgm:prSet/>
      <dgm:spPr/>
      <dgm:t>
        <a:bodyPr/>
        <a:lstStyle/>
        <a:p>
          <a:endParaRPr lang="en-US"/>
        </a:p>
      </dgm:t>
    </dgm:pt>
    <dgm:pt modelId="{937E913D-F86E-48B0-B0A4-D1F21B2FA49B}">
      <dgm:prSet/>
      <dgm:spPr/>
      <dgm:t>
        <a:bodyPr/>
        <a:lstStyle/>
        <a:p>
          <a:r>
            <a:rPr lang="en-US" dirty="0"/>
            <a:t>No automated reminders yet</a:t>
          </a:r>
        </a:p>
      </dgm:t>
    </dgm:pt>
    <dgm:pt modelId="{6DF5C8E3-73F3-4C8E-BC08-BE5736C5E2BF}" type="parTrans" cxnId="{0EAEC7E2-939D-4AFE-BAD5-E0A9713C8A21}">
      <dgm:prSet/>
      <dgm:spPr/>
      <dgm:t>
        <a:bodyPr/>
        <a:lstStyle/>
        <a:p>
          <a:endParaRPr lang="en-US"/>
        </a:p>
      </dgm:t>
    </dgm:pt>
    <dgm:pt modelId="{A2473C6D-CDF3-4CDE-AB67-C383B3DDDA71}" type="sibTrans" cxnId="{0EAEC7E2-939D-4AFE-BAD5-E0A9713C8A21}">
      <dgm:prSet/>
      <dgm:spPr/>
      <dgm:t>
        <a:bodyPr/>
        <a:lstStyle/>
        <a:p>
          <a:endParaRPr lang="en-US"/>
        </a:p>
      </dgm:t>
    </dgm:pt>
    <dgm:pt modelId="{2C130B66-E6CC-4C4E-9665-F5F25A416633}">
      <dgm:prSet/>
      <dgm:spPr/>
      <dgm:t>
        <a:bodyPr/>
        <a:lstStyle/>
        <a:p>
          <a:r>
            <a:rPr lang="en-US" b="1" dirty="0"/>
            <a:t>Future Enhancements:</a:t>
          </a:r>
          <a:endParaRPr lang="en-US" dirty="0"/>
        </a:p>
      </dgm:t>
    </dgm:pt>
    <dgm:pt modelId="{DE8FD634-48B9-4273-8D0A-922F2FEDD83C}" type="parTrans" cxnId="{BD73748B-C521-427C-A943-0D88D64A57E1}">
      <dgm:prSet/>
      <dgm:spPr/>
      <dgm:t>
        <a:bodyPr/>
        <a:lstStyle/>
        <a:p>
          <a:endParaRPr lang="en-US"/>
        </a:p>
      </dgm:t>
    </dgm:pt>
    <dgm:pt modelId="{2D0B9169-FBF5-4A98-941F-FB589ADFFFB2}" type="sibTrans" cxnId="{BD73748B-C521-427C-A943-0D88D64A57E1}">
      <dgm:prSet/>
      <dgm:spPr/>
      <dgm:t>
        <a:bodyPr/>
        <a:lstStyle/>
        <a:p>
          <a:endParaRPr lang="en-US"/>
        </a:p>
      </dgm:t>
    </dgm:pt>
    <dgm:pt modelId="{DAE2CE03-F9B5-4531-90E0-E3D5B737AE21}">
      <dgm:prSet/>
      <dgm:spPr/>
      <dgm:t>
        <a:bodyPr/>
        <a:lstStyle/>
        <a:p>
          <a:r>
            <a:rPr lang="en-US" dirty="0"/>
            <a:t>Power Automate SMS/email reminders</a:t>
          </a:r>
        </a:p>
      </dgm:t>
    </dgm:pt>
    <dgm:pt modelId="{20B49D4D-1644-4286-B6CE-E95CD9209376}" type="parTrans" cxnId="{13CCF432-6374-4952-B7D5-856743DD93AA}">
      <dgm:prSet/>
      <dgm:spPr/>
      <dgm:t>
        <a:bodyPr/>
        <a:lstStyle/>
        <a:p>
          <a:endParaRPr lang="en-US"/>
        </a:p>
      </dgm:t>
    </dgm:pt>
    <dgm:pt modelId="{93554733-B90E-46EE-81E2-908703BCA4BF}" type="sibTrans" cxnId="{13CCF432-6374-4952-B7D5-856743DD93AA}">
      <dgm:prSet/>
      <dgm:spPr/>
      <dgm:t>
        <a:bodyPr/>
        <a:lstStyle/>
        <a:p>
          <a:endParaRPr lang="en-US"/>
        </a:p>
      </dgm:t>
    </dgm:pt>
    <dgm:pt modelId="{5A088F4A-3105-4240-887D-2210D2A865ED}">
      <dgm:prSet/>
      <dgm:spPr/>
      <dgm:t>
        <a:bodyPr/>
        <a:lstStyle/>
        <a:p>
          <a:r>
            <a:rPr lang="en-US"/>
            <a:t>Inventory restocking and promo logic</a:t>
          </a:r>
        </a:p>
      </dgm:t>
    </dgm:pt>
    <dgm:pt modelId="{83BA7FF1-9A06-48D2-8BD1-2B96BDF4BAD5}" type="parTrans" cxnId="{968C03AB-C2D3-4FE1-9A60-69F423114E0A}">
      <dgm:prSet/>
      <dgm:spPr/>
      <dgm:t>
        <a:bodyPr/>
        <a:lstStyle/>
        <a:p>
          <a:endParaRPr lang="en-US"/>
        </a:p>
      </dgm:t>
    </dgm:pt>
    <dgm:pt modelId="{D1E0BFD8-ECD7-4316-8DBD-71A197B05CFD}" type="sibTrans" cxnId="{968C03AB-C2D3-4FE1-9A60-69F423114E0A}">
      <dgm:prSet/>
      <dgm:spPr/>
      <dgm:t>
        <a:bodyPr/>
        <a:lstStyle/>
        <a:p>
          <a:endParaRPr lang="en-US"/>
        </a:p>
      </dgm:t>
    </dgm:pt>
    <dgm:pt modelId="{054A9122-A706-4071-822A-496A9FA32711}">
      <dgm:prSet/>
      <dgm:spPr/>
      <dgm:t>
        <a:bodyPr/>
        <a:lstStyle/>
        <a:p>
          <a:r>
            <a:rPr lang="en-US"/>
            <a:t>Machine learning for better AI insights</a:t>
          </a:r>
        </a:p>
      </dgm:t>
    </dgm:pt>
    <dgm:pt modelId="{01DCB9A4-21C6-419A-8E1A-EA4447AD3B5C}" type="parTrans" cxnId="{1F2F06DE-0DAC-4A8B-81E9-FD95798E7723}">
      <dgm:prSet/>
      <dgm:spPr/>
      <dgm:t>
        <a:bodyPr/>
        <a:lstStyle/>
        <a:p>
          <a:endParaRPr lang="en-US"/>
        </a:p>
      </dgm:t>
    </dgm:pt>
    <dgm:pt modelId="{82DB9DC8-2D13-4867-A431-7D0F1994A371}" type="sibTrans" cxnId="{1F2F06DE-0DAC-4A8B-81E9-FD95798E7723}">
      <dgm:prSet/>
      <dgm:spPr/>
      <dgm:t>
        <a:bodyPr/>
        <a:lstStyle/>
        <a:p>
          <a:endParaRPr lang="en-US"/>
        </a:p>
      </dgm:t>
    </dgm:pt>
    <dgm:pt modelId="{07DF27DA-B6D2-46F1-A974-7A2DAFBAD12D}" type="pres">
      <dgm:prSet presAssocID="{C011A530-12C4-4AFC-8F87-71FEEDC8EEC4}" presName="vert0" presStyleCnt="0">
        <dgm:presLayoutVars>
          <dgm:dir/>
          <dgm:animOne val="branch"/>
          <dgm:animLvl val="lvl"/>
        </dgm:presLayoutVars>
      </dgm:prSet>
      <dgm:spPr/>
    </dgm:pt>
    <dgm:pt modelId="{2DBFE233-1202-4EA8-B3C6-502DD0B5A9EB}" type="pres">
      <dgm:prSet presAssocID="{18EE5BDE-8759-47DD-9E1F-37CEC94BBBDE}" presName="thickLine" presStyleLbl="alignNode1" presStyleIdx="0" presStyleCnt="8"/>
      <dgm:spPr/>
    </dgm:pt>
    <dgm:pt modelId="{BDAF73C9-D0D3-410A-9E38-EA2D484C73CF}" type="pres">
      <dgm:prSet presAssocID="{18EE5BDE-8759-47DD-9E1F-37CEC94BBBDE}" presName="horz1" presStyleCnt="0"/>
      <dgm:spPr/>
    </dgm:pt>
    <dgm:pt modelId="{29389692-E390-4427-8D7F-B9769BD5D636}" type="pres">
      <dgm:prSet presAssocID="{18EE5BDE-8759-47DD-9E1F-37CEC94BBBDE}" presName="tx1" presStyleLbl="revTx" presStyleIdx="0" presStyleCnt="8"/>
      <dgm:spPr/>
    </dgm:pt>
    <dgm:pt modelId="{ABD3909D-DDAB-4372-922E-CD52B436C480}" type="pres">
      <dgm:prSet presAssocID="{18EE5BDE-8759-47DD-9E1F-37CEC94BBBDE}" presName="vert1" presStyleCnt="0"/>
      <dgm:spPr/>
    </dgm:pt>
    <dgm:pt modelId="{DBC358B2-42F0-4E98-8353-FA053C831F33}" type="pres">
      <dgm:prSet presAssocID="{56A02B65-20B7-4A11-AE7A-4D670A3313C1}" presName="thickLine" presStyleLbl="alignNode1" presStyleIdx="1" presStyleCnt="8"/>
      <dgm:spPr/>
    </dgm:pt>
    <dgm:pt modelId="{BEA1038D-279C-4A46-B6E7-786E9DF7622F}" type="pres">
      <dgm:prSet presAssocID="{56A02B65-20B7-4A11-AE7A-4D670A3313C1}" presName="horz1" presStyleCnt="0"/>
      <dgm:spPr/>
    </dgm:pt>
    <dgm:pt modelId="{6EB50CD5-0629-4188-BC55-A7E05D82298D}" type="pres">
      <dgm:prSet presAssocID="{56A02B65-20B7-4A11-AE7A-4D670A3313C1}" presName="tx1" presStyleLbl="revTx" presStyleIdx="1" presStyleCnt="8"/>
      <dgm:spPr/>
    </dgm:pt>
    <dgm:pt modelId="{E9119144-3A1F-4348-ACDB-96D6785C39B7}" type="pres">
      <dgm:prSet presAssocID="{56A02B65-20B7-4A11-AE7A-4D670A3313C1}" presName="vert1" presStyleCnt="0"/>
      <dgm:spPr/>
    </dgm:pt>
    <dgm:pt modelId="{28BF4DF3-6B18-468C-88AD-1D7B18E3036F}" type="pres">
      <dgm:prSet presAssocID="{4C4EFDA9-CFB5-4D1F-85EF-45078A0FE8E2}" presName="thickLine" presStyleLbl="alignNode1" presStyleIdx="2" presStyleCnt="8"/>
      <dgm:spPr/>
    </dgm:pt>
    <dgm:pt modelId="{A3BD7E73-CEA9-46A1-B9DB-C476433DB5DE}" type="pres">
      <dgm:prSet presAssocID="{4C4EFDA9-CFB5-4D1F-85EF-45078A0FE8E2}" presName="horz1" presStyleCnt="0"/>
      <dgm:spPr/>
    </dgm:pt>
    <dgm:pt modelId="{CA65918E-3228-4DFF-B2ED-25DEEA25EA07}" type="pres">
      <dgm:prSet presAssocID="{4C4EFDA9-CFB5-4D1F-85EF-45078A0FE8E2}" presName="tx1" presStyleLbl="revTx" presStyleIdx="2" presStyleCnt="8"/>
      <dgm:spPr/>
    </dgm:pt>
    <dgm:pt modelId="{619B1E26-5238-4551-BB70-FDEB89E6FFDC}" type="pres">
      <dgm:prSet presAssocID="{4C4EFDA9-CFB5-4D1F-85EF-45078A0FE8E2}" presName="vert1" presStyleCnt="0"/>
      <dgm:spPr/>
    </dgm:pt>
    <dgm:pt modelId="{C18396D3-8BC2-4D16-96CE-60DDD83174BB}" type="pres">
      <dgm:prSet presAssocID="{937E913D-F86E-48B0-B0A4-D1F21B2FA49B}" presName="thickLine" presStyleLbl="alignNode1" presStyleIdx="3" presStyleCnt="8"/>
      <dgm:spPr/>
    </dgm:pt>
    <dgm:pt modelId="{459DACAA-24C3-48E3-B746-BF4B9E0B14CC}" type="pres">
      <dgm:prSet presAssocID="{937E913D-F86E-48B0-B0A4-D1F21B2FA49B}" presName="horz1" presStyleCnt="0"/>
      <dgm:spPr/>
    </dgm:pt>
    <dgm:pt modelId="{F4C206CC-4CAB-4724-81F1-D561DBE00DFF}" type="pres">
      <dgm:prSet presAssocID="{937E913D-F86E-48B0-B0A4-D1F21B2FA49B}" presName="tx1" presStyleLbl="revTx" presStyleIdx="3" presStyleCnt="8"/>
      <dgm:spPr/>
    </dgm:pt>
    <dgm:pt modelId="{9CA7F654-EE46-4F66-B0E2-DB1A912C58F0}" type="pres">
      <dgm:prSet presAssocID="{937E913D-F86E-48B0-B0A4-D1F21B2FA49B}" presName="vert1" presStyleCnt="0"/>
      <dgm:spPr/>
    </dgm:pt>
    <dgm:pt modelId="{CD1EE573-ACB1-4A10-984A-A99BDEA6855F}" type="pres">
      <dgm:prSet presAssocID="{2C130B66-E6CC-4C4E-9665-F5F25A416633}" presName="thickLine" presStyleLbl="alignNode1" presStyleIdx="4" presStyleCnt="8"/>
      <dgm:spPr/>
    </dgm:pt>
    <dgm:pt modelId="{2B161AE6-0837-4E8E-83D0-F130F59783AA}" type="pres">
      <dgm:prSet presAssocID="{2C130B66-E6CC-4C4E-9665-F5F25A416633}" presName="horz1" presStyleCnt="0"/>
      <dgm:spPr/>
    </dgm:pt>
    <dgm:pt modelId="{31184857-65E4-4993-A651-7952D0C31844}" type="pres">
      <dgm:prSet presAssocID="{2C130B66-E6CC-4C4E-9665-F5F25A416633}" presName="tx1" presStyleLbl="revTx" presStyleIdx="4" presStyleCnt="8"/>
      <dgm:spPr/>
    </dgm:pt>
    <dgm:pt modelId="{0952A980-15F4-4BEE-B0F3-1367993B92EF}" type="pres">
      <dgm:prSet presAssocID="{2C130B66-E6CC-4C4E-9665-F5F25A416633}" presName="vert1" presStyleCnt="0"/>
      <dgm:spPr/>
    </dgm:pt>
    <dgm:pt modelId="{8DD2B1B8-3136-487B-B998-8384BA9C2811}" type="pres">
      <dgm:prSet presAssocID="{DAE2CE03-F9B5-4531-90E0-E3D5B737AE21}" presName="thickLine" presStyleLbl="alignNode1" presStyleIdx="5" presStyleCnt="8"/>
      <dgm:spPr/>
    </dgm:pt>
    <dgm:pt modelId="{FC45981B-A79D-4CB5-9F1E-7FFD5F5713F2}" type="pres">
      <dgm:prSet presAssocID="{DAE2CE03-F9B5-4531-90E0-E3D5B737AE21}" presName="horz1" presStyleCnt="0"/>
      <dgm:spPr/>
    </dgm:pt>
    <dgm:pt modelId="{FE68036A-B9E2-4525-AC20-D041F837F06A}" type="pres">
      <dgm:prSet presAssocID="{DAE2CE03-F9B5-4531-90E0-E3D5B737AE21}" presName="tx1" presStyleLbl="revTx" presStyleIdx="5" presStyleCnt="8"/>
      <dgm:spPr/>
    </dgm:pt>
    <dgm:pt modelId="{AF499886-7466-4BE7-9E15-6B71B9FD05E4}" type="pres">
      <dgm:prSet presAssocID="{DAE2CE03-F9B5-4531-90E0-E3D5B737AE21}" presName="vert1" presStyleCnt="0"/>
      <dgm:spPr/>
    </dgm:pt>
    <dgm:pt modelId="{841E639D-B218-443A-A195-52DBB033A706}" type="pres">
      <dgm:prSet presAssocID="{5A088F4A-3105-4240-887D-2210D2A865ED}" presName="thickLine" presStyleLbl="alignNode1" presStyleIdx="6" presStyleCnt="8"/>
      <dgm:spPr/>
    </dgm:pt>
    <dgm:pt modelId="{74B0D78C-1375-4907-88D3-EBB8590E60B0}" type="pres">
      <dgm:prSet presAssocID="{5A088F4A-3105-4240-887D-2210D2A865ED}" presName="horz1" presStyleCnt="0"/>
      <dgm:spPr/>
    </dgm:pt>
    <dgm:pt modelId="{8F1CD3B2-69DE-4F21-82CC-1775A1F51735}" type="pres">
      <dgm:prSet presAssocID="{5A088F4A-3105-4240-887D-2210D2A865ED}" presName="tx1" presStyleLbl="revTx" presStyleIdx="6" presStyleCnt="8"/>
      <dgm:spPr/>
    </dgm:pt>
    <dgm:pt modelId="{17AA0C10-521D-489F-98D7-5FAF227322A3}" type="pres">
      <dgm:prSet presAssocID="{5A088F4A-3105-4240-887D-2210D2A865ED}" presName="vert1" presStyleCnt="0"/>
      <dgm:spPr/>
    </dgm:pt>
    <dgm:pt modelId="{8344A9A9-DF53-4907-8D61-2AD0BF95F076}" type="pres">
      <dgm:prSet presAssocID="{054A9122-A706-4071-822A-496A9FA32711}" presName="thickLine" presStyleLbl="alignNode1" presStyleIdx="7" presStyleCnt="8"/>
      <dgm:spPr/>
    </dgm:pt>
    <dgm:pt modelId="{B709E628-6B7B-496F-B884-B879279E6471}" type="pres">
      <dgm:prSet presAssocID="{054A9122-A706-4071-822A-496A9FA32711}" presName="horz1" presStyleCnt="0"/>
      <dgm:spPr/>
    </dgm:pt>
    <dgm:pt modelId="{033001D2-796B-4BEF-9407-A7905EE22A74}" type="pres">
      <dgm:prSet presAssocID="{054A9122-A706-4071-822A-496A9FA32711}" presName="tx1" presStyleLbl="revTx" presStyleIdx="7" presStyleCnt="8"/>
      <dgm:spPr/>
    </dgm:pt>
    <dgm:pt modelId="{F75C4C2B-C36E-49F9-8B58-93A9A35E487F}" type="pres">
      <dgm:prSet presAssocID="{054A9122-A706-4071-822A-496A9FA32711}" presName="vert1" presStyleCnt="0"/>
      <dgm:spPr/>
    </dgm:pt>
  </dgm:ptLst>
  <dgm:cxnLst>
    <dgm:cxn modelId="{B9473007-E315-4666-ACDD-EBBA4798E469}" type="presOf" srcId="{C011A530-12C4-4AFC-8F87-71FEEDC8EEC4}" destId="{07DF27DA-B6D2-46F1-A974-7A2DAFBAD12D}" srcOrd="0" destOrd="0" presId="urn:microsoft.com/office/officeart/2008/layout/LinedList"/>
    <dgm:cxn modelId="{4487100F-4F23-47EF-B918-32312EC26666}" type="presOf" srcId="{56A02B65-20B7-4A11-AE7A-4D670A3313C1}" destId="{6EB50CD5-0629-4188-BC55-A7E05D82298D}" srcOrd="0" destOrd="0" presId="urn:microsoft.com/office/officeart/2008/layout/LinedList"/>
    <dgm:cxn modelId="{237CFE0F-166B-49FC-8CE0-CEBB89C2E1B5}" type="presOf" srcId="{4C4EFDA9-CFB5-4D1F-85EF-45078A0FE8E2}" destId="{CA65918E-3228-4DFF-B2ED-25DEEA25EA07}" srcOrd="0" destOrd="0" presId="urn:microsoft.com/office/officeart/2008/layout/LinedList"/>
    <dgm:cxn modelId="{2E8D6723-54A0-4272-930E-A5F712AB075E}" srcId="{C011A530-12C4-4AFC-8F87-71FEEDC8EEC4}" destId="{4C4EFDA9-CFB5-4D1F-85EF-45078A0FE8E2}" srcOrd="2" destOrd="0" parTransId="{3A5DA437-FB39-4E6C-A25F-DEE7372FA1D1}" sibTransId="{5CA572BF-C771-4D37-92CC-E05AC5A06507}"/>
    <dgm:cxn modelId="{47900F28-5904-4A9E-AA13-2392171A857F}" type="presOf" srcId="{2C130B66-E6CC-4C4E-9665-F5F25A416633}" destId="{31184857-65E4-4993-A651-7952D0C31844}" srcOrd="0" destOrd="0" presId="urn:microsoft.com/office/officeart/2008/layout/LinedList"/>
    <dgm:cxn modelId="{13CCF432-6374-4952-B7D5-856743DD93AA}" srcId="{C011A530-12C4-4AFC-8F87-71FEEDC8EEC4}" destId="{DAE2CE03-F9B5-4531-90E0-E3D5B737AE21}" srcOrd="5" destOrd="0" parTransId="{20B49D4D-1644-4286-B6CE-E95CD9209376}" sibTransId="{93554733-B90E-46EE-81E2-908703BCA4BF}"/>
    <dgm:cxn modelId="{2D03F666-32D9-4E33-8891-A96E6CE2E50A}" srcId="{C011A530-12C4-4AFC-8F87-71FEEDC8EEC4}" destId="{18EE5BDE-8759-47DD-9E1F-37CEC94BBBDE}" srcOrd="0" destOrd="0" parTransId="{2379229F-75D3-4DB2-BB19-DC3FDD8CF788}" sibTransId="{D7E08643-A4A7-4E62-8246-80573D0CACD1}"/>
    <dgm:cxn modelId="{8F3ECB6C-FDF3-496A-B800-E5293DAA48F0}" type="presOf" srcId="{5A088F4A-3105-4240-887D-2210D2A865ED}" destId="{8F1CD3B2-69DE-4F21-82CC-1775A1F51735}" srcOrd="0" destOrd="0" presId="urn:microsoft.com/office/officeart/2008/layout/LinedList"/>
    <dgm:cxn modelId="{71401051-DE2E-4D96-B2BD-B60DB7887996}" type="presOf" srcId="{18EE5BDE-8759-47DD-9E1F-37CEC94BBBDE}" destId="{29389692-E390-4427-8D7F-B9769BD5D636}" srcOrd="0" destOrd="0" presId="urn:microsoft.com/office/officeart/2008/layout/LinedList"/>
    <dgm:cxn modelId="{86C88688-29AB-4A77-80F4-3A2E50E196C6}" srcId="{C011A530-12C4-4AFC-8F87-71FEEDC8EEC4}" destId="{56A02B65-20B7-4A11-AE7A-4D670A3313C1}" srcOrd="1" destOrd="0" parTransId="{372BBED5-9B06-4F46-83C1-FC3F789B5ABB}" sibTransId="{6E5954AC-FD57-4ECA-A0D6-6338558E6EC8}"/>
    <dgm:cxn modelId="{BD73748B-C521-427C-A943-0D88D64A57E1}" srcId="{C011A530-12C4-4AFC-8F87-71FEEDC8EEC4}" destId="{2C130B66-E6CC-4C4E-9665-F5F25A416633}" srcOrd="4" destOrd="0" parTransId="{DE8FD634-48B9-4273-8D0A-922F2FEDD83C}" sibTransId="{2D0B9169-FBF5-4A98-941F-FB589ADFFFB2}"/>
    <dgm:cxn modelId="{968C03AB-C2D3-4FE1-9A60-69F423114E0A}" srcId="{C011A530-12C4-4AFC-8F87-71FEEDC8EEC4}" destId="{5A088F4A-3105-4240-887D-2210D2A865ED}" srcOrd="6" destOrd="0" parTransId="{83BA7FF1-9A06-48D2-8BD1-2B96BDF4BAD5}" sibTransId="{D1E0BFD8-ECD7-4316-8DBD-71A197B05CFD}"/>
    <dgm:cxn modelId="{1F2F06DE-0DAC-4A8B-81E9-FD95798E7723}" srcId="{C011A530-12C4-4AFC-8F87-71FEEDC8EEC4}" destId="{054A9122-A706-4071-822A-496A9FA32711}" srcOrd="7" destOrd="0" parTransId="{01DCB9A4-21C6-419A-8E1A-EA4447AD3B5C}" sibTransId="{82DB9DC8-2D13-4867-A431-7D0F1994A371}"/>
    <dgm:cxn modelId="{0EAEC7E2-939D-4AFE-BAD5-E0A9713C8A21}" srcId="{C011A530-12C4-4AFC-8F87-71FEEDC8EEC4}" destId="{937E913D-F86E-48B0-B0A4-D1F21B2FA49B}" srcOrd="3" destOrd="0" parTransId="{6DF5C8E3-73F3-4C8E-BC08-BE5736C5E2BF}" sibTransId="{A2473C6D-CDF3-4CDE-AB67-C383B3DDDA71}"/>
    <dgm:cxn modelId="{C1C79DEA-8813-4F29-9ED2-8D052AC1D166}" type="presOf" srcId="{DAE2CE03-F9B5-4531-90E0-E3D5B737AE21}" destId="{FE68036A-B9E2-4525-AC20-D041F837F06A}" srcOrd="0" destOrd="0" presId="urn:microsoft.com/office/officeart/2008/layout/LinedList"/>
    <dgm:cxn modelId="{203724EF-2524-4D75-A047-F8D32DE0BE3A}" type="presOf" srcId="{937E913D-F86E-48B0-B0A4-D1F21B2FA49B}" destId="{F4C206CC-4CAB-4724-81F1-D561DBE00DFF}" srcOrd="0" destOrd="0" presId="urn:microsoft.com/office/officeart/2008/layout/LinedList"/>
    <dgm:cxn modelId="{CB3EACFE-F09C-4F4E-B33F-4717C60E747B}" type="presOf" srcId="{054A9122-A706-4071-822A-496A9FA32711}" destId="{033001D2-796B-4BEF-9407-A7905EE22A74}" srcOrd="0" destOrd="0" presId="urn:microsoft.com/office/officeart/2008/layout/LinedList"/>
    <dgm:cxn modelId="{CFD62B11-EA0F-47E1-8888-3DC4076CF8F2}" type="presParOf" srcId="{07DF27DA-B6D2-46F1-A974-7A2DAFBAD12D}" destId="{2DBFE233-1202-4EA8-B3C6-502DD0B5A9EB}" srcOrd="0" destOrd="0" presId="urn:microsoft.com/office/officeart/2008/layout/LinedList"/>
    <dgm:cxn modelId="{99891469-4DDA-46BB-A711-2332631BB079}" type="presParOf" srcId="{07DF27DA-B6D2-46F1-A974-7A2DAFBAD12D}" destId="{BDAF73C9-D0D3-410A-9E38-EA2D484C73CF}" srcOrd="1" destOrd="0" presId="urn:microsoft.com/office/officeart/2008/layout/LinedList"/>
    <dgm:cxn modelId="{0CB0C34C-783C-4E10-8BFB-5817C96B4788}" type="presParOf" srcId="{BDAF73C9-D0D3-410A-9E38-EA2D484C73CF}" destId="{29389692-E390-4427-8D7F-B9769BD5D636}" srcOrd="0" destOrd="0" presId="urn:microsoft.com/office/officeart/2008/layout/LinedList"/>
    <dgm:cxn modelId="{69A5257C-9A3F-4769-BCAA-46B48B107F7B}" type="presParOf" srcId="{BDAF73C9-D0D3-410A-9E38-EA2D484C73CF}" destId="{ABD3909D-DDAB-4372-922E-CD52B436C480}" srcOrd="1" destOrd="0" presId="urn:microsoft.com/office/officeart/2008/layout/LinedList"/>
    <dgm:cxn modelId="{FB7D7A3B-C01D-48B3-A76D-56EF0DD74F60}" type="presParOf" srcId="{07DF27DA-B6D2-46F1-A974-7A2DAFBAD12D}" destId="{DBC358B2-42F0-4E98-8353-FA053C831F33}" srcOrd="2" destOrd="0" presId="urn:microsoft.com/office/officeart/2008/layout/LinedList"/>
    <dgm:cxn modelId="{BAAA3075-6B2C-4EBE-B405-C093BCB3E1CF}" type="presParOf" srcId="{07DF27DA-B6D2-46F1-A974-7A2DAFBAD12D}" destId="{BEA1038D-279C-4A46-B6E7-786E9DF7622F}" srcOrd="3" destOrd="0" presId="urn:microsoft.com/office/officeart/2008/layout/LinedList"/>
    <dgm:cxn modelId="{287BBDE2-8F31-4533-988A-0BC95059BC11}" type="presParOf" srcId="{BEA1038D-279C-4A46-B6E7-786E9DF7622F}" destId="{6EB50CD5-0629-4188-BC55-A7E05D82298D}" srcOrd="0" destOrd="0" presId="urn:microsoft.com/office/officeart/2008/layout/LinedList"/>
    <dgm:cxn modelId="{3C0F0F7B-9BC1-4128-B554-EA087C32C440}" type="presParOf" srcId="{BEA1038D-279C-4A46-B6E7-786E9DF7622F}" destId="{E9119144-3A1F-4348-ACDB-96D6785C39B7}" srcOrd="1" destOrd="0" presId="urn:microsoft.com/office/officeart/2008/layout/LinedList"/>
    <dgm:cxn modelId="{472A0A2F-E5FD-4639-A349-DFDD0FC36479}" type="presParOf" srcId="{07DF27DA-B6D2-46F1-A974-7A2DAFBAD12D}" destId="{28BF4DF3-6B18-468C-88AD-1D7B18E3036F}" srcOrd="4" destOrd="0" presId="urn:microsoft.com/office/officeart/2008/layout/LinedList"/>
    <dgm:cxn modelId="{0577E7C6-5415-4BB4-A15F-1E56AB5B413B}" type="presParOf" srcId="{07DF27DA-B6D2-46F1-A974-7A2DAFBAD12D}" destId="{A3BD7E73-CEA9-46A1-B9DB-C476433DB5DE}" srcOrd="5" destOrd="0" presId="urn:microsoft.com/office/officeart/2008/layout/LinedList"/>
    <dgm:cxn modelId="{6A406446-9A6A-4270-9E1C-5578C2AF5DEA}" type="presParOf" srcId="{A3BD7E73-CEA9-46A1-B9DB-C476433DB5DE}" destId="{CA65918E-3228-4DFF-B2ED-25DEEA25EA07}" srcOrd="0" destOrd="0" presId="urn:microsoft.com/office/officeart/2008/layout/LinedList"/>
    <dgm:cxn modelId="{04453AF3-6AD8-4766-9016-FB75EE6A5AF6}" type="presParOf" srcId="{A3BD7E73-CEA9-46A1-B9DB-C476433DB5DE}" destId="{619B1E26-5238-4551-BB70-FDEB89E6FFDC}" srcOrd="1" destOrd="0" presId="urn:microsoft.com/office/officeart/2008/layout/LinedList"/>
    <dgm:cxn modelId="{DD7AC0A3-3529-479E-A91B-2A0E65F752DB}" type="presParOf" srcId="{07DF27DA-B6D2-46F1-A974-7A2DAFBAD12D}" destId="{C18396D3-8BC2-4D16-96CE-60DDD83174BB}" srcOrd="6" destOrd="0" presId="urn:microsoft.com/office/officeart/2008/layout/LinedList"/>
    <dgm:cxn modelId="{E98FBABF-F13A-40E2-ADAB-7CAB3B9F9961}" type="presParOf" srcId="{07DF27DA-B6D2-46F1-A974-7A2DAFBAD12D}" destId="{459DACAA-24C3-48E3-B746-BF4B9E0B14CC}" srcOrd="7" destOrd="0" presId="urn:microsoft.com/office/officeart/2008/layout/LinedList"/>
    <dgm:cxn modelId="{DBE53C23-DDE1-4B1F-B4EB-B368BB14D671}" type="presParOf" srcId="{459DACAA-24C3-48E3-B746-BF4B9E0B14CC}" destId="{F4C206CC-4CAB-4724-81F1-D561DBE00DFF}" srcOrd="0" destOrd="0" presId="urn:microsoft.com/office/officeart/2008/layout/LinedList"/>
    <dgm:cxn modelId="{6695F362-CE35-428A-9092-2BAB036A4E4C}" type="presParOf" srcId="{459DACAA-24C3-48E3-B746-BF4B9E0B14CC}" destId="{9CA7F654-EE46-4F66-B0E2-DB1A912C58F0}" srcOrd="1" destOrd="0" presId="urn:microsoft.com/office/officeart/2008/layout/LinedList"/>
    <dgm:cxn modelId="{259626EB-7337-45EC-90BD-9AB29273BC08}" type="presParOf" srcId="{07DF27DA-B6D2-46F1-A974-7A2DAFBAD12D}" destId="{CD1EE573-ACB1-4A10-984A-A99BDEA6855F}" srcOrd="8" destOrd="0" presId="urn:microsoft.com/office/officeart/2008/layout/LinedList"/>
    <dgm:cxn modelId="{8909665E-0F1E-40FA-9F12-186B0DB91E4B}" type="presParOf" srcId="{07DF27DA-B6D2-46F1-A974-7A2DAFBAD12D}" destId="{2B161AE6-0837-4E8E-83D0-F130F59783AA}" srcOrd="9" destOrd="0" presId="urn:microsoft.com/office/officeart/2008/layout/LinedList"/>
    <dgm:cxn modelId="{A1C04208-03E6-4E93-A4B7-214933932FAF}" type="presParOf" srcId="{2B161AE6-0837-4E8E-83D0-F130F59783AA}" destId="{31184857-65E4-4993-A651-7952D0C31844}" srcOrd="0" destOrd="0" presId="urn:microsoft.com/office/officeart/2008/layout/LinedList"/>
    <dgm:cxn modelId="{0FC03ADA-1D64-4DE1-95BA-AA432C0EC265}" type="presParOf" srcId="{2B161AE6-0837-4E8E-83D0-F130F59783AA}" destId="{0952A980-15F4-4BEE-B0F3-1367993B92EF}" srcOrd="1" destOrd="0" presId="urn:microsoft.com/office/officeart/2008/layout/LinedList"/>
    <dgm:cxn modelId="{F4FBE32B-3975-4CDE-B9CF-A1F39A7A80D4}" type="presParOf" srcId="{07DF27DA-B6D2-46F1-A974-7A2DAFBAD12D}" destId="{8DD2B1B8-3136-487B-B998-8384BA9C2811}" srcOrd="10" destOrd="0" presId="urn:microsoft.com/office/officeart/2008/layout/LinedList"/>
    <dgm:cxn modelId="{D5194BC9-F993-4466-8679-DB934D5213F2}" type="presParOf" srcId="{07DF27DA-B6D2-46F1-A974-7A2DAFBAD12D}" destId="{FC45981B-A79D-4CB5-9F1E-7FFD5F5713F2}" srcOrd="11" destOrd="0" presId="urn:microsoft.com/office/officeart/2008/layout/LinedList"/>
    <dgm:cxn modelId="{05F59ABD-15B7-4DC9-B74B-6B3365FDFE04}" type="presParOf" srcId="{FC45981B-A79D-4CB5-9F1E-7FFD5F5713F2}" destId="{FE68036A-B9E2-4525-AC20-D041F837F06A}" srcOrd="0" destOrd="0" presId="urn:microsoft.com/office/officeart/2008/layout/LinedList"/>
    <dgm:cxn modelId="{4C286ADD-015C-4A4E-B691-93D4C0C98316}" type="presParOf" srcId="{FC45981B-A79D-4CB5-9F1E-7FFD5F5713F2}" destId="{AF499886-7466-4BE7-9E15-6B71B9FD05E4}" srcOrd="1" destOrd="0" presId="urn:microsoft.com/office/officeart/2008/layout/LinedList"/>
    <dgm:cxn modelId="{25EFE523-E428-48A4-97AF-04AF62985B1C}" type="presParOf" srcId="{07DF27DA-B6D2-46F1-A974-7A2DAFBAD12D}" destId="{841E639D-B218-443A-A195-52DBB033A706}" srcOrd="12" destOrd="0" presId="urn:microsoft.com/office/officeart/2008/layout/LinedList"/>
    <dgm:cxn modelId="{B1967921-2966-4543-9883-37ABF55CD4FB}" type="presParOf" srcId="{07DF27DA-B6D2-46F1-A974-7A2DAFBAD12D}" destId="{74B0D78C-1375-4907-88D3-EBB8590E60B0}" srcOrd="13" destOrd="0" presId="urn:microsoft.com/office/officeart/2008/layout/LinedList"/>
    <dgm:cxn modelId="{BBD9B303-5E8A-4191-B45E-76173865257A}" type="presParOf" srcId="{74B0D78C-1375-4907-88D3-EBB8590E60B0}" destId="{8F1CD3B2-69DE-4F21-82CC-1775A1F51735}" srcOrd="0" destOrd="0" presId="urn:microsoft.com/office/officeart/2008/layout/LinedList"/>
    <dgm:cxn modelId="{A2199726-C716-4311-96F6-B4844E45F2D5}" type="presParOf" srcId="{74B0D78C-1375-4907-88D3-EBB8590E60B0}" destId="{17AA0C10-521D-489F-98D7-5FAF227322A3}" srcOrd="1" destOrd="0" presId="urn:microsoft.com/office/officeart/2008/layout/LinedList"/>
    <dgm:cxn modelId="{912E4010-0CBB-4733-8EFB-BC4B9CF33577}" type="presParOf" srcId="{07DF27DA-B6D2-46F1-A974-7A2DAFBAD12D}" destId="{8344A9A9-DF53-4907-8D61-2AD0BF95F076}" srcOrd="14" destOrd="0" presId="urn:microsoft.com/office/officeart/2008/layout/LinedList"/>
    <dgm:cxn modelId="{C55BCC6E-EA4E-4CC2-A64C-571AFD21A2DB}" type="presParOf" srcId="{07DF27DA-B6D2-46F1-A974-7A2DAFBAD12D}" destId="{B709E628-6B7B-496F-B884-B879279E6471}" srcOrd="15" destOrd="0" presId="urn:microsoft.com/office/officeart/2008/layout/LinedList"/>
    <dgm:cxn modelId="{D47589E8-CD4E-48E4-8F32-1107D4C666A4}" type="presParOf" srcId="{B709E628-6B7B-496F-B884-B879279E6471}" destId="{033001D2-796B-4BEF-9407-A7905EE22A74}" srcOrd="0" destOrd="0" presId="urn:microsoft.com/office/officeart/2008/layout/LinedList"/>
    <dgm:cxn modelId="{3318115F-1F83-4A09-940D-DDEAC80E36EB}" type="presParOf" srcId="{B709E628-6B7B-496F-B884-B879279E6471}" destId="{F75C4C2B-C36E-49F9-8B58-93A9A35E487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ADF31-6246-472D-8B72-6ABDCC90794A}">
      <dsp:nvSpPr>
        <dsp:cNvPr id="0" name=""/>
        <dsp:cNvSpPr/>
      </dsp:nvSpPr>
      <dsp:spPr>
        <a:xfrm>
          <a:off x="0" y="27725"/>
          <a:ext cx="6666833" cy="9594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0" kern="1200" baseline="0" dirty="0">
              <a:latin typeface="Times New Roman" panose="02020603050405020304" pitchFamily="18" charset="0"/>
              <a:cs typeface="Times New Roman" panose="02020603050405020304" pitchFamily="18" charset="0"/>
            </a:rPr>
            <a:t>1. Industry Description</a:t>
          </a:r>
          <a:r>
            <a:rPr lang="en-US" sz="4100" b="0" i="0" kern="1200" baseline="0" dirty="0">
              <a:latin typeface="Times New Roman" panose="02020603050405020304" pitchFamily="18" charset="0"/>
              <a:cs typeface="Times New Roman" panose="02020603050405020304" pitchFamily="18" charset="0"/>
            </a:rPr>
            <a:t>:</a:t>
          </a:r>
          <a:endParaRPr lang="en-US" sz="4100" kern="1200" dirty="0">
            <a:latin typeface="Times New Roman" panose="02020603050405020304" pitchFamily="18" charset="0"/>
            <a:cs typeface="Times New Roman" panose="02020603050405020304" pitchFamily="18" charset="0"/>
          </a:endParaRPr>
        </a:p>
      </dsp:txBody>
      <dsp:txXfrm>
        <a:off x="46834" y="74559"/>
        <a:ext cx="6573165" cy="865732"/>
      </dsp:txXfrm>
    </dsp:sp>
    <dsp:sp modelId="{4529AAFB-0869-4977-97CD-A9EAD60CE103}">
      <dsp:nvSpPr>
        <dsp:cNvPr id="0" name=""/>
        <dsp:cNvSpPr/>
      </dsp:nvSpPr>
      <dsp:spPr>
        <a:xfrm>
          <a:off x="0" y="987125"/>
          <a:ext cx="6666833" cy="1400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b="0" i="0" kern="1200" baseline="0" dirty="0">
              <a:latin typeface="Times New Roman" panose="02020603050405020304" pitchFamily="18" charset="0"/>
              <a:cs typeface="Times New Roman" panose="02020603050405020304" pitchFamily="18" charset="0"/>
            </a:rPr>
            <a:t>Personal care businesses like salons rely on efficient scheduling, payments, and analytics.</a:t>
          </a:r>
          <a:endParaRPr lang="en-US" sz="3200" kern="1200" dirty="0">
            <a:latin typeface="Times New Roman" panose="02020603050405020304" pitchFamily="18" charset="0"/>
            <a:cs typeface="Times New Roman" panose="02020603050405020304" pitchFamily="18" charset="0"/>
          </a:endParaRPr>
        </a:p>
      </dsp:txBody>
      <dsp:txXfrm>
        <a:off x="0" y="987125"/>
        <a:ext cx="6666833" cy="1400355"/>
      </dsp:txXfrm>
    </dsp:sp>
    <dsp:sp modelId="{FDC8AACA-4C4B-469E-BA95-252E9B86EBAB}">
      <dsp:nvSpPr>
        <dsp:cNvPr id="0" name=""/>
        <dsp:cNvSpPr/>
      </dsp:nvSpPr>
      <dsp:spPr>
        <a:xfrm>
          <a:off x="0" y="2387480"/>
          <a:ext cx="6666833" cy="9594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0" kern="1200" baseline="0" dirty="0">
              <a:latin typeface="Times New Roman" panose="02020603050405020304" pitchFamily="18" charset="0"/>
              <a:cs typeface="Times New Roman" panose="02020603050405020304" pitchFamily="18" charset="0"/>
            </a:rPr>
            <a:t>2. Business Problems</a:t>
          </a:r>
          <a:r>
            <a:rPr lang="en-US" sz="4100" b="0" i="0" kern="1200" baseline="0" dirty="0">
              <a:latin typeface="Times New Roman" panose="02020603050405020304" pitchFamily="18" charset="0"/>
              <a:cs typeface="Times New Roman" panose="02020603050405020304" pitchFamily="18" charset="0"/>
            </a:rPr>
            <a:t>:</a:t>
          </a:r>
          <a:endParaRPr lang="en-US" sz="4100" kern="1200" dirty="0">
            <a:latin typeface="Times New Roman" panose="02020603050405020304" pitchFamily="18" charset="0"/>
            <a:cs typeface="Times New Roman" panose="02020603050405020304" pitchFamily="18" charset="0"/>
          </a:endParaRPr>
        </a:p>
      </dsp:txBody>
      <dsp:txXfrm>
        <a:off x="46834" y="2434314"/>
        <a:ext cx="6573165" cy="865732"/>
      </dsp:txXfrm>
    </dsp:sp>
    <dsp:sp modelId="{D6F6C215-D768-4619-9B9C-64A2AA8A5E8A}">
      <dsp:nvSpPr>
        <dsp:cNvPr id="0" name=""/>
        <dsp:cNvSpPr/>
      </dsp:nvSpPr>
      <dsp:spPr>
        <a:xfrm>
          <a:off x="0" y="3346880"/>
          <a:ext cx="6666833" cy="207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b="0" i="0" kern="1200" baseline="0" dirty="0">
              <a:latin typeface="Times New Roman" panose="02020603050405020304" pitchFamily="18" charset="0"/>
              <a:cs typeface="Times New Roman" panose="02020603050405020304" pitchFamily="18" charset="0"/>
            </a:rPr>
            <a:t>Manual bookings</a:t>
          </a:r>
          <a:endParaRPr lang="en-US" sz="3200" kern="1200" dirty="0">
            <a:latin typeface="Times New Roman" panose="02020603050405020304" pitchFamily="18" charset="0"/>
            <a:cs typeface="Times New Roman" panose="02020603050405020304" pitchFamily="18" charset="0"/>
          </a:endParaRPr>
        </a:p>
        <a:p>
          <a:pPr marL="285750" lvl="1" indent="-285750" algn="l" defTabSz="1422400">
            <a:lnSpc>
              <a:spcPct val="90000"/>
            </a:lnSpc>
            <a:spcBef>
              <a:spcPct val="0"/>
            </a:spcBef>
            <a:spcAft>
              <a:spcPct val="20000"/>
            </a:spcAft>
            <a:buChar char="•"/>
          </a:pPr>
          <a:r>
            <a:rPr lang="en-US" sz="3200" b="0" i="0" kern="1200" baseline="0" dirty="0">
              <a:latin typeface="Times New Roman" panose="02020603050405020304" pitchFamily="18" charset="0"/>
              <a:cs typeface="Times New Roman" panose="02020603050405020304" pitchFamily="18" charset="0"/>
            </a:rPr>
            <a:t>No AI personalization</a:t>
          </a:r>
          <a:endParaRPr lang="en-US" sz="3200" kern="1200" dirty="0">
            <a:latin typeface="Times New Roman" panose="02020603050405020304" pitchFamily="18" charset="0"/>
            <a:cs typeface="Times New Roman" panose="02020603050405020304" pitchFamily="18" charset="0"/>
          </a:endParaRPr>
        </a:p>
        <a:p>
          <a:pPr marL="285750" lvl="1" indent="-285750" algn="l" defTabSz="1422400">
            <a:lnSpc>
              <a:spcPct val="90000"/>
            </a:lnSpc>
            <a:spcBef>
              <a:spcPct val="0"/>
            </a:spcBef>
            <a:spcAft>
              <a:spcPct val="20000"/>
            </a:spcAft>
            <a:buChar char="•"/>
          </a:pPr>
          <a:r>
            <a:rPr lang="en-US" sz="3200" b="0" i="0" kern="1200" baseline="0" dirty="0">
              <a:latin typeface="Times New Roman" panose="02020603050405020304" pitchFamily="18" charset="0"/>
              <a:cs typeface="Times New Roman" panose="02020603050405020304" pitchFamily="18" charset="0"/>
            </a:rPr>
            <a:t>Lack of real-time insights</a:t>
          </a:r>
          <a:endParaRPr lang="en-US" sz="3200" kern="1200" dirty="0">
            <a:latin typeface="Times New Roman" panose="02020603050405020304" pitchFamily="18" charset="0"/>
            <a:cs typeface="Times New Roman" panose="02020603050405020304" pitchFamily="18" charset="0"/>
          </a:endParaRPr>
        </a:p>
        <a:p>
          <a:pPr marL="285750" lvl="1" indent="-285750" algn="l" defTabSz="1422400">
            <a:lnSpc>
              <a:spcPct val="90000"/>
            </a:lnSpc>
            <a:spcBef>
              <a:spcPct val="0"/>
            </a:spcBef>
            <a:spcAft>
              <a:spcPct val="20000"/>
            </a:spcAft>
            <a:buChar char="•"/>
          </a:pPr>
          <a:r>
            <a:rPr lang="en-US" sz="3200" b="0" i="0" kern="1200" baseline="0" dirty="0">
              <a:latin typeface="Times New Roman" panose="02020603050405020304" pitchFamily="18" charset="0"/>
              <a:cs typeface="Times New Roman" panose="02020603050405020304" pitchFamily="18" charset="0"/>
            </a:rPr>
            <a:t>Disconnected systems</a:t>
          </a:r>
          <a:endParaRPr lang="en-US" sz="3200" kern="1200" dirty="0">
            <a:latin typeface="Times New Roman" panose="02020603050405020304" pitchFamily="18" charset="0"/>
            <a:cs typeface="Times New Roman" panose="02020603050405020304" pitchFamily="18" charset="0"/>
          </a:endParaRPr>
        </a:p>
      </dsp:txBody>
      <dsp:txXfrm>
        <a:off x="0" y="3346880"/>
        <a:ext cx="6666833" cy="20793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BBA89-E3B5-46E4-9851-97D12DE21801}">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28D121-9561-4EC7-8733-6634E9AB725B}">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1953A7-F088-4DB5-99D2-4F77BC825680}">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b="0" i="0" kern="1200" baseline="0" dirty="0">
              <a:latin typeface="Times New Roman" panose="02020603050405020304" pitchFamily="18" charset="0"/>
              <a:cs typeface="Times New Roman" panose="02020603050405020304" pitchFamily="18" charset="0"/>
            </a:rPr>
            <a:t>Customer – books appointments</a:t>
          </a:r>
          <a:endParaRPr lang="en-US" sz="2500" kern="1200" dirty="0">
            <a:latin typeface="Times New Roman" panose="02020603050405020304" pitchFamily="18" charset="0"/>
            <a:cs typeface="Times New Roman" panose="02020603050405020304" pitchFamily="18" charset="0"/>
          </a:endParaRPr>
        </a:p>
      </dsp:txBody>
      <dsp:txXfrm>
        <a:off x="1844034" y="682"/>
        <a:ext cx="4401230" cy="1596566"/>
      </dsp:txXfrm>
    </dsp:sp>
    <dsp:sp modelId="{071BCEF6-DB03-4A97-8D52-DDD623B227E0}">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43455-8D57-4A8C-A8DA-80AA1BDBDE3C}">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F67F5-1CFF-4DF5-AEE4-E4C41A9FC936}">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b="0" i="0" kern="1200" baseline="0" dirty="0">
              <a:latin typeface="Times New Roman" panose="02020603050405020304" pitchFamily="18" charset="0"/>
              <a:cs typeface="Times New Roman" panose="02020603050405020304" pitchFamily="18" charset="0"/>
            </a:rPr>
            <a:t>Staff – manages orders</a:t>
          </a:r>
          <a:endParaRPr lang="en-US" sz="2500" kern="1200" dirty="0">
            <a:latin typeface="Times New Roman" panose="02020603050405020304" pitchFamily="18" charset="0"/>
            <a:cs typeface="Times New Roman" panose="02020603050405020304" pitchFamily="18" charset="0"/>
          </a:endParaRPr>
        </a:p>
      </dsp:txBody>
      <dsp:txXfrm>
        <a:off x="1844034" y="1996390"/>
        <a:ext cx="4401230" cy="1596566"/>
      </dsp:txXfrm>
    </dsp:sp>
    <dsp:sp modelId="{754F717D-06E2-43C8-A9A5-BF7EAA23EB9B}">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66DFA-B09C-47EB-B97A-F6FCC7E4E73C}">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422FA9-BAD4-4648-82F9-65D8A3B630E2}">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b="0" i="0" kern="1200" baseline="0" dirty="0">
              <a:latin typeface="Times New Roman" panose="02020603050405020304" pitchFamily="18" charset="0"/>
              <a:cs typeface="Times New Roman" panose="02020603050405020304" pitchFamily="18" charset="0"/>
            </a:rPr>
            <a:t>Admin – reviews dashboard/analytics</a:t>
          </a:r>
          <a:endParaRPr lang="en-US" sz="2500" kern="1200" dirty="0">
            <a:latin typeface="Times New Roman" panose="02020603050405020304" pitchFamily="18" charset="0"/>
            <a:cs typeface="Times New Roman" panose="02020603050405020304" pitchFamily="18" charset="0"/>
          </a:endParaRPr>
        </a:p>
      </dsp:txBody>
      <dsp:txXfrm>
        <a:off x="1844034" y="3992098"/>
        <a:ext cx="4401230" cy="15965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7B650-529D-4618-978D-7D41BF65D66C}">
      <dsp:nvSpPr>
        <dsp:cNvPr id="0" name=""/>
        <dsp:cNvSpPr/>
      </dsp:nvSpPr>
      <dsp:spPr>
        <a:xfrm>
          <a:off x="0" y="319684"/>
          <a:ext cx="6666833" cy="62361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Customer signup/login</a:t>
          </a:r>
        </a:p>
      </dsp:txBody>
      <dsp:txXfrm>
        <a:off x="30442" y="350126"/>
        <a:ext cx="6605949" cy="562726"/>
      </dsp:txXfrm>
    </dsp:sp>
    <dsp:sp modelId="{1A9C2F1B-7283-456F-A5B4-B1FBA92AD2BC}">
      <dsp:nvSpPr>
        <dsp:cNvPr id="0" name=""/>
        <dsp:cNvSpPr/>
      </dsp:nvSpPr>
      <dsp:spPr>
        <a:xfrm>
          <a:off x="0" y="1018175"/>
          <a:ext cx="6666833" cy="623610"/>
        </a:xfrm>
        <a:prstGeom prst="round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Book/edit/cancel appointments</a:t>
          </a:r>
        </a:p>
      </dsp:txBody>
      <dsp:txXfrm>
        <a:off x="30442" y="1048617"/>
        <a:ext cx="6605949" cy="562726"/>
      </dsp:txXfrm>
    </dsp:sp>
    <dsp:sp modelId="{CBCB6F04-3FEB-4A21-A5EC-D1D9616D3AA5}">
      <dsp:nvSpPr>
        <dsp:cNvPr id="0" name=""/>
        <dsp:cNvSpPr/>
      </dsp:nvSpPr>
      <dsp:spPr>
        <a:xfrm>
          <a:off x="0" y="1716665"/>
          <a:ext cx="6666833" cy="62361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Place multi-service orders</a:t>
          </a:r>
        </a:p>
      </dsp:txBody>
      <dsp:txXfrm>
        <a:off x="30442" y="1747107"/>
        <a:ext cx="6605949" cy="562726"/>
      </dsp:txXfrm>
    </dsp:sp>
    <dsp:sp modelId="{42DB38FA-1BC5-41DF-8783-0249ABEA51F9}">
      <dsp:nvSpPr>
        <dsp:cNvPr id="0" name=""/>
        <dsp:cNvSpPr/>
      </dsp:nvSpPr>
      <dsp:spPr>
        <a:xfrm>
          <a:off x="0" y="2415155"/>
          <a:ext cx="6666833" cy="62361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Credit Card, Cash, and Check payment options</a:t>
          </a:r>
        </a:p>
      </dsp:txBody>
      <dsp:txXfrm>
        <a:off x="30442" y="2445597"/>
        <a:ext cx="6605949" cy="562726"/>
      </dsp:txXfrm>
    </dsp:sp>
    <dsp:sp modelId="{F53C5533-BE6A-4E50-9EBA-AF9C454423CF}">
      <dsp:nvSpPr>
        <dsp:cNvPr id="0" name=""/>
        <dsp:cNvSpPr/>
      </dsp:nvSpPr>
      <dsp:spPr>
        <a:xfrm>
          <a:off x="0" y="3113645"/>
          <a:ext cx="6666833" cy="62361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Admin dashboard for insights</a:t>
          </a:r>
        </a:p>
      </dsp:txBody>
      <dsp:txXfrm>
        <a:off x="30442" y="3144087"/>
        <a:ext cx="6605949" cy="562726"/>
      </dsp:txXfrm>
    </dsp:sp>
    <dsp:sp modelId="{32EA143D-1FEF-480C-A47E-31F74153D926}">
      <dsp:nvSpPr>
        <dsp:cNvPr id="0" name=""/>
        <dsp:cNvSpPr/>
      </dsp:nvSpPr>
      <dsp:spPr>
        <a:xfrm>
          <a:off x="0" y="3812135"/>
          <a:ext cx="6666833" cy="623610"/>
        </a:xfrm>
        <a:prstGeom prst="round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AI Features:</a:t>
          </a:r>
          <a:endParaRPr lang="en-US" sz="2600" kern="1200" dirty="0"/>
        </a:p>
      </dsp:txBody>
      <dsp:txXfrm>
        <a:off x="30442" y="3842577"/>
        <a:ext cx="6605949" cy="562726"/>
      </dsp:txXfrm>
    </dsp:sp>
    <dsp:sp modelId="{0370409C-918D-4730-8E49-9BB8AC0AB246}">
      <dsp:nvSpPr>
        <dsp:cNvPr id="0" name=""/>
        <dsp:cNvSpPr/>
      </dsp:nvSpPr>
      <dsp:spPr>
        <a:xfrm>
          <a:off x="0" y="4510625"/>
          <a:ext cx="6666833" cy="62361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Peak-hour prediction (Power BI)</a:t>
          </a:r>
        </a:p>
      </dsp:txBody>
      <dsp:txXfrm>
        <a:off x="30442" y="4541067"/>
        <a:ext cx="6605949"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9F4F4-7846-40D6-8581-746E95C6E27A}">
      <dsp:nvSpPr>
        <dsp:cNvPr id="0" name=""/>
        <dsp:cNvSpPr/>
      </dsp:nvSpPr>
      <dsp:spPr>
        <a:xfrm>
          <a:off x="205509" y="619429"/>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5F71B9-93C0-4F5C-A0F8-F195BDB207E1}">
      <dsp:nvSpPr>
        <dsp:cNvPr id="0" name=""/>
        <dsp:cNvSpPr/>
      </dsp:nvSpPr>
      <dsp:spPr>
        <a:xfrm>
          <a:off x="396960" y="810880"/>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8D5235-CB66-479E-9036-ABF0EA7F4013}">
      <dsp:nvSpPr>
        <dsp:cNvPr id="0" name=""/>
        <dsp:cNvSpPr/>
      </dsp:nvSpPr>
      <dsp:spPr>
        <a:xfrm>
          <a:off x="1312541"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b="0" i="0" kern="1200" baseline="0"/>
            <a:t>Faster and error-free booking</a:t>
          </a:r>
          <a:endParaRPr lang="en-US" sz="2100" kern="1200"/>
        </a:p>
      </dsp:txBody>
      <dsp:txXfrm>
        <a:off x="1312541" y="619429"/>
        <a:ext cx="2148945" cy="911674"/>
      </dsp:txXfrm>
    </dsp:sp>
    <dsp:sp modelId="{FA4198AC-9741-4E51-A3C8-64A5213E180B}">
      <dsp:nvSpPr>
        <dsp:cNvPr id="0" name=""/>
        <dsp:cNvSpPr/>
      </dsp:nvSpPr>
      <dsp:spPr>
        <a:xfrm>
          <a:off x="3835925" y="619429"/>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8CD0C2-08B1-4822-BDBA-0356BCA94D34}">
      <dsp:nvSpPr>
        <dsp:cNvPr id="0" name=""/>
        <dsp:cNvSpPr/>
      </dsp:nvSpPr>
      <dsp:spPr>
        <a:xfrm>
          <a:off x="4027376" y="810880"/>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4121E-626C-43C4-BD58-861120B7A538}">
      <dsp:nvSpPr>
        <dsp:cNvPr id="0" name=""/>
        <dsp:cNvSpPr/>
      </dsp:nvSpPr>
      <dsp:spPr>
        <a:xfrm>
          <a:off x="4942957"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b="0" i="0" kern="1200" baseline="0"/>
            <a:t>Personalized services based on history</a:t>
          </a:r>
          <a:endParaRPr lang="en-US" sz="2100" kern="1200"/>
        </a:p>
      </dsp:txBody>
      <dsp:txXfrm>
        <a:off x="4942957" y="619429"/>
        <a:ext cx="2148945" cy="911674"/>
      </dsp:txXfrm>
    </dsp:sp>
    <dsp:sp modelId="{51AC4391-37ED-427B-A3F7-9A96B95AA8B4}">
      <dsp:nvSpPr>
        <dsp:cNvPr id="0" name=""/>
        <dsp:cNvSpPr/>
      </dsp:nvSpPr>
      <dsp:spPr>
        <a:xfrm>
          <a:off x="7466341" y="619429"/>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BD2EA-E058-4059-89D9-2C7283EED54F}">
      <dsp:nvSpPr>
        <dsp:cNvPr id="0" name=""/>
        <dsp:cNvSpPr/>
      </dsp:nvSpPr>
      <dsp:spPr>
        <a:xfrm>
          <a:off x="7657792" y="810880"/>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A2247C-7EC9-4191-BC3D-70A1558D29FB}">
      <dsp:nvSpPr>
        <dsp:cNvPr id="0" name=""/>
        <dsp:cNvSpPr/>
      </dsp:nvSpPr>
      <dsp:spPr>
        <a:xfrm>
          <a:off x="8573374"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b="0" i="0" kern="1200" baseline="0"/>
            <a:t>Clear visual analytics for decisions</a:t>
          </a:r>
          <a:endParaRPr lang="en-US" sz="2100" kern="1200"/>
        </a:p>
      </dsp:txBody>
      <dsp:txXfrm>
        <a:off x="8573374" y="619429"/>
        <a:ext cx="2148945" cy="911674"/>
      </dsp:txXfrm>
    </dsp:sp>
    <dsp:sp modelId="{5994E496-EDED-4DBD-AEB2-F06695E2B659}">
      <dsp:nvSpPr>
        <dsp:cNvPr id="0" name=""/>
        <dsp:cNvSpPr/>
      </dsp:nvSpPr>
      <dsp:spPr>
        <a:xfrm>
          <a:off x="205509" y="2158301"/>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1098B-E399-4A2E-A451-AF5CB418F451}">
      <dsp:nvSpPr>
        <dsp:cNvPr id="0" name=""/>
        <dsp:cNvSpPr/>
      </dsp:nvSpPr>
      <dsp:spPr>
        <a:xfrm>
          <a:off x="396960" y="2349753"/>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028036-C1DB-42F5-87C0-8DC719C526EE}">
      <dsp:nvSpPr>
        <dsp:cNvPr id="0" name=""/>
        <dsp:cNvSpPr/>
      </dsp:nvSpPr>
      <dsp:spPr>
        <a:xfrm>
          <a:off x="1312541"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b="0" i="0" kern="1200" baseline="0"/>
            <a:t>Secure and role-based user access</a:t>
          </a:r>
          <a:endParaRPr lang="en-US" sz="2100" kern="1200"/>
        </a:p>
      </dsp:txBody>
      <dsp:txXfrm>
        <a:off x="1312541" y="2158301"/>
        <a:ext cx="2148945" cy="911674"/>
      </dsp:txXfrm>
    </dsp:sp>
    <dsp:sp modelId="{9120C251-CEF2-4128-A050-A7743F0A8FB1}">
      <dsp:nvSpPr>
        <dsp:cNvPr id="0" name=""/>
        <dsp:cNvSpPr/>
      </dsp:nvSpPr>
      <dsp:spPr>
        <a:xfrm>
          <a:off x="3835925" y="2158301"/>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BEBA81-0E0B-48DB-A9D2-BD248BAA5FD4}">
      <dsp:nvSpPr>
        <dsp:cNvPr id="0" name=""/>
        <dsp:cNvSpPr/>
      </dsp:nvSpPr>
      <dsp:spPr>
        <a:xfrm>
          <a:off x="4027376" y="2349753"/>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01A7C1-010C-4F64-AB5E-DA97C42180B3}">
      <dsp:nvSpPr>
        <dsp:cNvPr id="0" name=""/>
        <dsp:cNvSpPr/>
      </dsp:nvSpPr>
      <dsp:spPr>
        <a:xfrm>
          <a:off x="4942957"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b="0" i="0" kern="1200" baseline="0"/>
            <a:t>Scalable and easily expandable system</a:t>
          </a:r>
          <a:endParaRPr lang="en-US" sz="2100" kern="1200"/>
        </a:p>
      </dsp:txBody>
      <dsp:txXfrm>
        <a:off x="4942957" y="2158301"/>
        <a:ext cx="2148945" cy="911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4C0CC-0476-4E68-B877-15CEA6E431EC}">
      <dsp:nvSpPr>
        <dsp:cNvPr id="0" name=""/>
        <dsp:cNvSpPr/>
      </dsp:nvSpPr>
      <dsp:spPr>
        <a:xfrm>
          <a:off x="0" y="430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6F6E2D-7C7B-47B5-90C7-8D750C428408}">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DF9D3-4224-46C3-862F-8238EEC43C5F}">
      <dsp:nvSpPr>
        <dsp:cNvPr id="0" name=""/>
        <dsp:cNvSpPr/>
      </dsp:nvSpPr>
      <dsp:spPr>
        <a:xfrm>
          <a:off x="1059754" y="430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b="0" i="0" kern="1200" baseline="0"/>
            <a:t>Frontend: Microsoft Power Apps (Canvas App)</a:t>
          </a:r>
          <a:endParaRPr lang="en-US" sz="1900" kern="1200"/>
        </a:p>
      </dsp:txBody>
      <dsp:txXfrm>
        <a:off x="1059754" y="4307"/>
        <a:ext cx="5304469" cy="917536"/>
      </dsp:txXfrm>
    </dsp:sp>
    <dsp:sp modelId="{69F208B1-DB7A-425A-8783-A46F230FFD3A}">
      <dsp:nvSpPr>
        <dsp:cNvPr id="0" name=""/>
        <dsp:cNvSpPr/>
      </dsp:nvSpPr>
      <dsp:spPr>
        <a:xfrm>
          <a:off x="0" y="115122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37FE5-C4E0-4104-A33A-017BF93EEBD0}">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D70DB2-3E4E-4258-9A22-A648305C5647}">
      <dsp:nvSpPr>
        <dsp:cNvPr id="0" name=""/>
        <dsp:cNvSpPr/>
      </dsp:nvSpPr>
      <dsp:spPr>
        <a:xfrm>
          <a:off x="1059754" y="115122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b="0" i="0" kern="1200" baseline="0"/>
            <a:t>Backend: SQL Server (15+ normalized tables)</a:t>
          </a:r>
          <a:endParaRPr lang="en-US" sz="1900" kern="1200"/>
        </a:p>
      </dsp:txBody>
      <dsp:txXfrm>
        <a:off x="1059754" y="1151227"/>
        <a:ext cx="5304469" cy="917536"/>
      </dsp:txXfrm>
    </dsp:sp>
    <dsp:sp modelId="{6BB5E92C-E339-4C30-8C30-E00430CB30E2}">
      <dsp:nvSpPr>
        <dsp:cNvPr id="0" name=""/>
        <dsp:cNvSpPr/>
      </dsp:nvSpPr>
      <dsp:spPr>
        <a:xfrm>
          <a:off x="0" y="229814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1BD1F9-FB9C-4985-99D7-8DB41AF46705}">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BAB327-E6D0-4577-88BE-4ACBD710E9FF}">
      <dsp:nvSpPr>
        <dsp:cNvPr id="0" name=""/>
        <dsp:cNvSpPr/>
      </dsp:nvSpPr>
      <dsp:spPr>
        <a:xfrm>
          <a:off x="1059754" y="229814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b="0" i="0" kern="1200" baseline="0"/>
            <a:t>Analytics: Power BI (Real-time dashboard)</a:t>
          </a:r>
          <a:endParaRPr lang="en-US" sz="1900" kern="1200"/>
        </a:p>
      </dsp:txBody>
      <dsp:txXfrm>
        <a:off x="1059754" y="2298147"/>
        <a:ext cx="5304469" cy="917536"/>
      </dsp:txXfrm>
    </dsp:sp>
    <dsp:sp modelId="{239E94A3-7733-44EE-967E-C4820D12F57A}">
      <dsp:nvSpPr>
        <dsp:cNvPr id="0" name=""/>
        <dsp:cNvSpPr/>
      </dsp:nvSpPr>
      <dsp:spPr>
        <a:xfrm>
          <a:off x="0" y="344506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6B266-E986-44FF-8698-B28015536272}">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9D0B8-C0E7-4A13-939D-4D1464CEF7D5}">
      <dsp:nvSpPr>
        <dsp:cNvPr id="0" name=""/>
        <dsp:cNvSpPr/>
      </dsp:nvSpPr>
      <dsp:spPr>
        <a:xfrm>
          <a:off x="1059754" y="344506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b="0" i="0" kern="1200" baseline="0"/>
            <a:t>AI Logic: Power Apps formulas &amp; filters</a:t>
          </a:r>
          <a:endParaRPr lang="en-US" sz="1900" kern="1200"/>
        </a:p>
      </dsp:txBody>
      <dsp:txXfrm>
        <a:off x="1059754" y="3445068"/>
        <a:ext cx="5304469" cy="917536"/>
      </dsp:txXfrm>
    </dsp:sp>
    <dsp:sp modelId="{D9B64B3B-823F-49E9-AFE4-3FC55C35DDEF}">
      <dsp:nvSpPr>
        <dsp:cNvPr id="0" name=""/>
        <dsp:cNvSpPr/>
      </dsp:nvSpPr>
      <dsp:spPr>
        <a:xfrm>
          <a:off x="0" y="459198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6ECD2A-A40C-422B-86E4-A504D6534786}">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85D646-828B-4086-A958-4A8312487B59}">
      <dsp:nvSpPr>
        <dsp:cNvPr id="0" name=""/>
        <dsp:cNvSpPr/>
      </dsp:nvSpPr>
      <dsp:spPr>
        <a:xfrm>
          <a:off x="1059754" y="459198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b="0" i="0" kern="1200" baseline="0"/>
            <a:t>Security: Role-Based Access via CustomerLogin table</a:t>
          </a:r>
          <a:endParaRPr lang="en-US" sz="1900" kern="1200"/>
        </a:p>
      </dsp:txBody>
      <dsp:txXfrm>
        <a:off x="1059754" y="4591988"/>
        <a:ext cx="5304469" cy="917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3F4A6-638E-4FA3-9075-5A7EFE8BD934}">
      <dsp:nvSpPr>
        <dsp:cNvPr id="0" name=""/>
        <dsp:cNvSpPr/>
      </dsp:nvSpPr>
      <dsp:spPr>
        <a:xfrm>
          <a:off x="0" y="25020"/>
          <a:ext cx="6364224" cy="10328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baseline="0" dirty="0"/>
            <a:t>ERD with 15+ related tables</a:t>
          </a:r>
          <a:endParaRPr lang="en-US" sz="2600" kern="1200" dirty="0"/>
        </a:p>
      </dsp:txBody>
      <dsp:txXfrm>
        <a:off x="50420" y="75440"/>
        <a:ext cx="6263384" cy="932014"/>
      </dsp:txXfrm>
    </dsp:sp>
    <dsp:sp modelId="{49DF0E32-3CCE-4FF8-A7FE-CEECDFF701A1}">
      <dsp:nvSpPr>
        <dsp:cNvPr id="0" name=""/>
        <dsp:cNvSpPr/>
      </dsp:nvSpPr>
      <dsp:spPr>
        <a:xfrm>
          <a:off x="0" y="1132754"/>
          <a:ext cx="6364224" cy="1032854"/>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baseline="0" dirty="0"/>
            <a:t>Power Apps canvas app with 10 screens</a:t>
          </a:r>
          <a:endParaRPr lang="en-US" sz="2600" kern="1200" dirty="0"/>
        </a:p>
      </dsp:txBody>
      <dsp:txXfrm>
        <a:off x="50420" y="1183174"/>
        <a:ext cx="6263384" cy="932014"/>
      </dsp:txXfrm>
    </dsp:sp>
    <dsp:sp modelId="{317FFFC9-633E-4B31-B9B8-59BF547A3317}">
      <dsp:nvSpPr>
        <dsp:cNvPr id="0" name=""/>
        <dsp:cNvSpPr/>
      </dsp:nvSpPr>
      <dsp:spPr>
        <a:xfrm>
          <a:off x="0" y="2240488"/>
          <a:ext cx="6364224" cy="103285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baseline="0"/>
            <a:t>Secure login, booking, service order, payment</a:t>
          </a:r>
          <a:endParaRPr lang="en-US" sz="2600" kern="1200"/>
        </a:p>
      </dsp:txBody>
      <dsp:txXfrm>
        <a:off x="50420" y="2290908"/>
        <a:ext cx="6263384" cy="932014"/>
      </dsp:txXfrm>
    </dsp:sp>
    <dsp:sp modelId="{396FF66C-7860-4352-A3E9-9AC5233E16D4}">
      <dsp:nvSpPr>
        <dsp:cNvPr id="0" name=""/>
        <dsp:cNvSpPr/>
      </dsp:nvSpPr>
      <dsp:spPr>
        <a:xfrm>
          <a:off x="0" y="3348223"/>
          <a:ext cx="6364224" cy="1032854"/>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baseline="0"/>
            <a:t>AI features: service suggestions + peak-hour graph</a:t>
          </a:r>
          <a:endParaRPr lang="en-US" sz="2600" kern="1200"/>
        </a:p>
      </dsp:txBody>
      <dsp:txXfrm>
        <a:off x="50420" y="3398643"/>
        <a:ext cx="6263384" cy="932014"/>
      </dsp:txXfrm>
    </dsp:sp>
    <dsp:sp modelId="{8E04013D-F29C-45F3-87DB-3A4271F3EF31}">
      <dsp:nvSpPr>
        <dsp:cNvPr id="0" name=""/>
        <dsp:cNvSpPr/>
      </dsp:nvSpPr>
      <dsp:spPr>
        <a:xfrm>
          <a:off x="0" y="4455957"/>
          <a:ext cx="6364224" cy="103285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baseline="0"/>
            <a:t>Power BI Dashboard with 4+ visuals</a:t>
          </a:r>
          <a:endParaRPr lang="en-US" sz="2600" kern="1200"/>
        </a:p>
      </dsp:txBody>
      <dsp:txXfrm>
        <a:off x="50420" y="4506377"/>
        <a:ext cx="6263384" cy="932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2C4DD-90A1-4C5C-ABEE-AE99B315FAF7}">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645446-5AE4-4128-877B-97D4B1CC351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F4326-31DD-4DAA-B20F-EA3B9D77D653}">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Technical:</a:t>
          </a:r>
          <a:r>
            <a:rPr lang="en-US" sz="2500" kern="1200"/>
            <a:t> Built on Microsoft Power Platform</a:t>
          </a:r>
        </a:p>
      </dsp:txBody>
      <dsp:txXfrm>
        <a:off x="1435590" y="531"/>
        <a:ext cx="9080009" cy="1242935"/>
      </dsp:txXfrm>
    </dsp:sp>
    <dsp:sp modelId="{11723FA5-8B65-43ED-9F07-35515B59113E}">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80B14-18EF-4270-8B3D-EB874582306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8AFF0-F96A-4CF0-96F2-42BEF33DD2C7}">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dirty="0"/>
            <a:t>Operational:</a:t>
          </a:r>
          <a:r>
            <a:rPr lang="en-US" sz="2500" kern="1200" dirty="0"/>
            <a:t> Simple UI, requires minimal training</a:t>
          </a:r>
        </a:p>
      </dsp:txBody>
      <dsp:txXfrm>
        <a:off x="1435590" y="1554201"/>
        <a:ext cx="9080009" cy="1242935"/>
      </dsp:txXfrm>
    </dsp:sp>
    <dsp:sp modelId="{74C49F71-A697-475D-B562-4769072C453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1DFA6-FDF2-4D27-B058-331609521F8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9EF4B-138F-4CE0-9203-21EFAD0D6BB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Economic:</a:t>
          </a:r>
          <a:r>
            <a:rPr lang="en-US" sz="2500" kern="1200"/>
            <a:t> Reduces need for manual admin work</a:t>
          </a:r>
        </a:p>
      </dsp:txBody>
      <dsp:txXfrm>
        <a:off x="1435590" y="3107870"/>
        <a:ext cx="9080009" cy="12429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37705-3110-40FB-95D7-B2DE35E00C4B}">
      <dsp:nvSpPr>
        <dsp:cNvPr id="0" name=""/>
        <dsp:cNvSpPr/>
      </dsp:nvSpPr>
      <dsp:spPr>
        <a:xfrm>
          <a:off x="380489" y="0"/>
          <a:ext cx="5530735" cy="5530735"/>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AA5560-BE8E-48DB-8EFB-957A15EEB17F}">
      <dsp:nvSpPr>
        <dsp:cNvPr id="0" name=""/>
        <dsp:cNvSpPr/>
      </dsp:nvSpPr>
      <dsp:spPr>
        <a:xfrm>
          <a:off x="905909" y="525419"/>
          <a:ext cx="2156986" cy="215698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Power Apps needs custom Patch &amp; variable logic</a:t>
          </a:r>
        </a:p>
      </dsp:txBody>
      <dsp:txXfrm>
        <a:off x="1011204" y="630714"/>
        <a:ext cx="1946396" cy="1946396"/>
      </dsp:txXfrm>
    </dsp:sp>
    <dsp:sp modelId="{FD194313-7677-4665-8905-DF2472F794CD}">
      <dsp:nvSpPr>
        <dsp:cNvPr id="0" name=""/>
        <dsp:cNvSpPr/>
      </dsp:nvSpPr>
      <dsp:spPr>
        <a:xfrm>
          <a:off x="3228818" y="525419"/>
          <a:ext cx="2156986" cy="215698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SQL integration requires careful datatype mapping</a:t>
          </a:r>
        </a:p>
      </dsp:txBody>
      <dsp:txXfrm>
        <a:off x="3334113" y="630714"/>
        <a:ext cx="1946396" cy="1946396"/>
      </dsp:txXfrm>
    </dsp:sp>
    <dsp:sp modelId="{BABD647E-D68D-496A-8F22-6F5A7A19607B}">
      <dsp:nvSpPr>
        <dsp:cNvPr id="0" name=""/>
        <dsp:cNvSpPr/>
      </dsp:nvSpPr>
      <dsp:spPr>
        <a:xfrm>
          <a:off x="905909" y="2848328"/>
          <a:ext cx="2156986" cy="215698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Dashboarding with Power BI is powerful, needs clean data</a:t>
          </a:r>
        </a:p>
      </dsp:txBody>
      <dsp:txXfrm>
        <a:off x="1011204" y="2953623"/>
        <a:ext cx="1946396" cy="1946396"/>
      </dsp:txXfrm>
    </dsp:sp>
    <dsp:sp modelId="{31A2A05D-2591-4A30-8CDA-2D80942A0113}">
      <dsp:nvSpPr>
        <dsp:cNvPr id="0" name=""/>
        <dsp:cNvSpPr/>
      </dsp:nvSpPr>
      <dsp:spPr>
        <a:xfrm>
          <a:off x="3228818" y="2848328"/>
          <a:ext cx="2156986" cy="215698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Visibility &amp; dynamic controls = better UX</a:t>
          </a:r>
        </a:p>
      </dsp:txBody>
      <dsp:txXfrm>
        <a:off x="3334113" y="2953623"/>
        <a:ext cx="1946396" cy="1946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FE233-1202-4EA8-B3C6-502DD0B5A9EB}">
      <dsp:nvSpPr>
        <dsp:cNvPr id="0" name=""/>
        <dsp:cNvSpPr/>
      </dsp:nvSpPr>
      <dsp:spPr>
        <a:xfrm>
          <a:off x="0" y="0"/>
          <a:ext cx="62917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389692-E390-4427-8D7F-B9769BD5D636}">
      <dsp:nvSpPr>
        <dsp:cNvPr id="0" name=""/>
        <dsp:cNvSpPr/>
      </dsp:nvSpPr>
      <dsp:spPr>
        <a:xfrm>
          <a:off x="0" y="0"/>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Limitations:</a:t>
          </a:r>
          <a:endParaRPr lang="en-US" sz="3000" kern="1200"/>
        </a:p>
      </dsp:txBody>
      <dsp:txXfrm>
        <a:off x="0" y="0"/>
        <a:ext cx="6291714" cy="691341"/>
      </dsp:txXfrm>
    </dsp:sp>
    <dsp:sp modelId="{DBC358B2-42F0-4E98-8353-FA053C831F33}">
      <dsp:nvSpPr>
        <dsp:cNvPr id="0" name=""/>
        <dsp:cNvSpPr/>
      </dsp:nvSpPr>
      <dsp:spPr>
        <a:xfrm>
          <a:off x="0" y="691341"/>
          <a:ext cx="6291714" cy="0"/>
        </a:xfrm>
        <a:prstGeom prst="line">
          <a:avLst/>
        </a:prstGeom>
        <a:solidFill>
          <a:schemeClr val="accent5">
            <a:hueOff val="-965506"/>
            <a:satOff val="-2488"/>
            <a:lumOff val="-1681"/>
            <a:alphaOff val="0"/>
          </a:schemeClr>
        </a:solidFill>
        <a:ln w="12700" cap="flat" cmpd="sng" algn="ctr">
          <a:solidFill>
            <a:schemeClr val="accent5">
              <a:hueOff val="-965506"/>
              <a:satOff val="-2488"/>
              <a:lumOff val="-16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B50CD5-0629-4188-BC55-A7E05D82298D}">
      <dsp:nvSpPr>
        <dsp:cNvPr id="0" name=""/>
        <dsp:cNvSpPr/>
      </dsp:nvSpPr>
      <dsp:spPr>
        <a:xfrm>
          <a:off x="0" y="69134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No staff login (only customer login)</a:t>
          </a:r>
        </a:p>
      </dsp:txBody>
      <dsp:txXfrm>
        <a:off x="0" y="691341"/>
        <a:ext cx="6291714" cy="691341"/>
      </dsp:txXfrm>
    </dsp:sp>
    <dsp:sp modelId="{28BF4DF3-6B18-468C-88AD-1D7B18E3036F}">
      <dsp:nvSpPr>
        <dsp:cNvPr id="0" name=""/>
        <dsp:cNvSpPr/>
      </dsp:nvSpPr>
      <dsp:spPr>
        <a:xfrm>
          <a:off x="0" y="1382683"/>
          <a:ext cx="6291714" cy="0"/>
        </a:xfrm>
        <a:prstGeom prst="line">
          <a:avLst/>
        </a:prstGeom>
        <a:solidFill>
          <a:schemeClr val="accent5">
            <a:hueOff val="-1931012"/>
            <a:satOff val="-4977"/>
            <a:lumOff val="-3361"/>
            <a:alphaOff val="0"/>
          </a:schemeClr>
        </a:solidFill>
        <a:ln w="12700" cap="flat" cmpd="sng" algn="ctr">
          <a:solidFill>
            <a:schemeClr val="accent5">
              <a:hueOff val="-1931012"/>
              <a:satOff val="-4977"/>
              <a:lumOff val="-33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5918E-3228-4DFF-B2ED-25DEEA25EA07}">
      <dsp:nvSpPr>
        <dsp:cNvPr id="0" name=""/>
        <dsp:cNvSpPr/>
      </dsp:nvSpPr>
      <dsp:spPr>
        <a:xfrm>
          <a:off x="0" y="138268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Basic recommendation logic (not ML)</a:t>
          </a:r>
        </a:p>
      </dsp:txBody>
      <dsp:txXfrm>
        <a:off x="0" y="1382683"/>
        <a:ext cx="6291714" cy="691341"/>
      </dsp:txXfrm>
    </dsp:sp>
    <dsp:sp modelId="{C18396D3-8BC2-4D16-96CE-60DDD83174BB}">
      <dsp:nvSpPr>
        <dsp:cNvPr id="0" name=""/>
        <dsp:cNvSpPr/>
      </dsp:nvSpPr>
      <dsp:spPr>
        <a:xfrm>
          <a:off x="0" y="2074025"/>
          <a:ext cx="6291714" cy="0"/>
        </a:xfrm>
        <a:prstGeom prst="line">
          <a:avLst/>
        </a:prstGeom>
        <a:solidFill>
          <a:schemeClr val="accent5">
            <a:hueOff val="-2896518"/>
            <a:satOff val="-7465"/>
            <a:lumOff val="-5042"/>
            <a:alphaOff val="0"/>
          </a:schemeClr>
        </a:solidFill>
        <a:ln w="12700" cap="flat" cmpd="sng" algn="ctr">
          <a:solidFill>
            <a:schemeClr val="accent5">
              <a:hueOff val="-2896518"/>
              <a:satOff val="-7465"/>
              <a:lumOff val="-50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206CC-4CAB-4724-81F1-D561DBE00DFF}">
      <dsp:nvSpPr>
        <dsp:cNvPr id="0" name=""/>
        <dsp:cNvSpPr/>
      </dsp:nvSpPr>
      <dsp:spPr>
        <a:xfrm>
          <a:off x="0" y="2074025"/>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No automated reminders yet</a:t>
          </a:r>
        </a:p>
      </dsp:txBody>
      <dsp:txXfrm>
        <a:off x="0" y="2074025"/>
        <a:ext cx="6291714" cy="691341"/>
      </dsp:txXfrm>
    </dsp:sp>
    <dsp:sp modelId="{CD1EE573-ACB1-4A10-984A-A99BDEA6855F}">
      <dsp:nvSpPr>
        <dsp:cNvPr id="0" name=""/>
        <dsp:cNvSpPr/>
      </dsp:nvSpPr>
      <dsp:spPr>
        <a:xfrm>
          <a:off x="0" y="2765367"/>
          <a:ext cx="6291714" cy="0"/>
        </a:xfrm>
        <a:prstGeom prst="line">
          <a:avLst/>
        </a:prstGeom>
        <a:solidFill>
          <a:schemeClr val="accent5">
            <a:hueOff val="-3862025"/>
            <a:satOff val="-9954"/>
            <a:lumOff val="-6723"/>
            <a:alphaOff val="0"/>
          </a:schemeClr>
        </a:solidFill>
        <a:ln w="12700" cap="flat" cmpd="sng" algn="ctr">
          <a:solidFill>
            <a:schemeClr val="accent5">
              <a:hueOff val="-3862025"/>
              <a:satOff val="-9954"/>
              <a:lumOff val="-67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84857-65E4-4993-A651-7952D0C31844}">
      <dsp:nvSpPr>
        <dsp:cNvPr id="0" name=""/>
        <dsp:cNvSpPr/>
      </dsp:nvSpPr>
      <dsp:spPr>
        <a:xfrm>
          <a:off x="0" y="2765367"/>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dirty="0"/>
            <a:t>Future Enhancements:</a:t>
          </a:r>
          <a:endParaRPr lang="en-US" sz="3000" kern="1200" dirty="0"/>
        </a:p>
      </dsp:txBody>
      <dsp:txXfrm>
        <a:off x="0" y="2765367"/>
        <a:ext cx="6291714" cy="691341"/>
      </dsp:txXfrm>
    </dsp:sp>
    <dsp:sp modelId="{8DD2B1B8-3136-487B-B998-8384BA9C2811}">
      <dsp:nvSpPr>
        <dsp:cNvPr id="0" name=""/>
        <dsp:cNvSpPr/>
      </dsp:nvSpPr>
      <dsp:spPr>
        <a:xfrm>
          <a:off x="0" y="3456709"/>
          <a:ext cx="6291714" cy="0"/>
        </a:xfrm>
        <a:prstGeom prst="line">
          <a:avLst/>
        </a:prstGeom>
        <a:solidFill>
          <a:schemeClr val="accent5">
            <a:hueOff val="-4827531"/>
            <a:satOff val="-12442"/>
            <a:lumOff val="-8404"/>
            <a:alphaOff val="0"/>
          </a:schemeClr>
        </a:solidFill>
        <a:ln w="12700" cap="flat" cmpd="sng" algn="ctr">
          <a:solidFill>
            <a:schemeClr val="accent5">
              <a:hueOff val="-4827531"/>
              <a:satOff val="-12442"/>
              <a:lumOff val="-84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68036A-B9E2-4525-AC20-D041F837F06A}">
      <dsp:nvSpPr>
        <dsp:cNvPr id="0" name=""/>
        <dsp:cNvSpPr/>
      </dsp:nvSpPr>
      <dsp:spPr>
        <a:xfrm>
          <a:off x="0" y="3456709"/>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Power Automate SMS/email reminders</a:t>
          </a:r>
        </a:p>
      </dsp:txBody>
      <dsp:txXfrm>
        <a:off x="0" y="3456709"/>
        <a:ext cx="6291714" cy="691341"/>
      </dsp:txXfrm>
    </dsp:sp>
    <dsp:sp modelId="{841E639D-B218-443A-A195-52DBB033A706}">
      <dsp:nvSpPr>
        <dsp:cNvPr id="0" name=""/>
        <dsp:cNvSpPr/>
      </dsp:nvSpPr>
      <dsp:spPr>
        <a:xfrm>
          <a:off x="0" y="4148051"/>
          <a:ext cx="6291714" cy="0"/>
        </a:xfrm>
        <a:prstGeom prst="line">
          <a:avLst/>
        </a:prstGeom>
        <a:solidFill>
          <a:schemeClr val="accent5">
            <a:hueOff val="-5793037"/>
            <a:satOff val="-14931"/>
            <a:lumOff val="-10084"/>
            <a:alphaOff val="0"/>
          </a:schemeClr>
        </a:solidFill>
        <a:ln w="12700" cap="flat" cmpd="sng" algn="ctr">
          <a:solidFill>
            <a:schemeClr val="accent5">
              <a:hueOff val="-5793037"/>
              <a:satOff val="-14931"/>
              <a:lumOff val="-100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1CD3B2-69DE-4F21-82CC-1775A1F51735}">
      <dsp:nvSpPr>
        <dsp:cNvPr id="0" name=""/>
        <dsp:cNvSpPr/>
      </dsp:nvSpPr>
      <dsp:spPr>
        <a:xfrm>
          <a:off x="0" y="414805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Inventory restocking and promo logic</a:t>
          </a:r>
        </a:p>
      </dsp:txBody>
      <dsp:txXfrm>
        <a:off x="0" y="4148051"/>
        <a:ext cx="6291714" cy="691341"/>
      </dsp:txXfrm>
    </dsp:sp>
    <dsp:sp modelId="{8344A9A9-DF53-4907-8D61-2AD0BF95F076}">
      <dsp:nvSpPr>
        <dsp:cNvPr id="0" name=""/>
        <dsp:cNvSpPr/>
      </dsp:nvSpPr>
      <dsp:spPr>
        <a:xfrm>
          <a:off x="0" y="4839393"/>
          <a:ext cx="6291714"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001D2-796B-4BEF-9407-A7905EE22A74}">
      <dsp:nvSpPr>
        <dsp:cNvPr id="0" name=""/>
        <dsp:cNvSpPr/>
      </dsp:nvSpPr>
      <dsp:spPr>
        <a:xfrm>
          <a:off x="0" y="483939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Machine learning for better AI insights</a:t>
          </a:r>
        </a:p>
      </dsp:txBody>
      <dsp:txXfrm>
        <a:off x="0" y="4839393"/>
        <a:ext cx="6291714" cy="69134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BF2C4-2205-4CEF-A571-A8E6139252CC}"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D7F0-9AEC-4DF8-B326-9AAEFC75BF08}" type="slidenum">
              <a:rPr lang="en-US" smtClean="0"/>
              <a:t>‹#›</a:t>
            </a:fld>
            <a:endParaRPr lang="en-US"/>
          </a:p>
        </p:txBody>
      </p:sp>
    </p:spTree>
    <p:extLst>
      <p:ext uri="{BB962C8B-B14F-4D97-AF65-F5344CB8AC3E}">
        <p14:creationId xmlns:p14="http://schemas.microsoft.com/office/powerpoint/2010/main" val="385939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industry includes salons, spas, and wellness centers where efficient customer service and scheduling are crucial. However, </a:t>
            </a:r>
            <a:r>
              <a:rPr lang="en-US" b="1" dirty="0"/>
              <a:t>many small to mid-sized businesses still rely on manual methods</a:t>
            </a:r>
            <a:r>
              <a:rPr lang="en-US" dirty="0"/>
              <a:t>, leading to double bookings, disconnected systems, and a lack of real-time data insights.</a:t>
            </a:r>
          </a:p>
          <a:p>
            <a:pPr>
              <a:buNone/>
            </a:pPr>
            <a:r>
              <a:rPr lang="en-US" dirty="0"/>
              <a:t>To address this, I developed a smart, centralized system using </a:t>
            </a:r>
            <a:r>
              <a:rPr lang="en-US" b="1" dirty="0"/>
              <a:t>Microsoft Power Apps, SQL Server, and Power BI</a:t>
            </a:r>
            <a:r>
              <a:rPr lang="en-US" dirty="0"/>
              <a:t>. The solution is built on a </a:t>
            </a:r>
            <a:r>
              <a:rPr lang="en-US" b="1" dirty="0"/>
              <a:t>low-code platform</a:t>
            </a:r>
            <a:r>
              <a:rPr lang="en-US" dirty="0"/>
              <a:t>, making it scalable, secure, and easy to maintain.</a:t>
            </a:r>
          </a:p>
          <a:p>
            <a:pPr>
              <a:buNone/>
            </a:pPr>
            <a:r>
              <a:rPr lang="en-US" dirty="0"/>
              <a:t>Some of the core features include:</a:t>
            </a:r>
          </a:p>
          <a:p>
            <a:pPr>
              <a:buFont typeface="Arial" panose="020B0604020202020204" pitchFamily="34" charset="0"/>
              <a:buChar char="•"/>
            </a:pPr>
            <a:r>
              <a:rPr lang="en-US" dirty="0"/>
              <a:t>Online </a:t>
            </a:r>
            <a:r>
              <a:rPr lang="en-US" b="1" dirty="0"/>
              <a:t>appointment booking</a:t>
            </a:r>
            <a:r>
              <a:rPr lang="en-US" dirty="0"/>
              <a:t> and </a:t>
            </a:r>
            <a:r>
              <a:rPr lang="en-US" b="1" dirty="0"/>
              <a:t>service ordering</a:t>
            </a:r>
            <a:endParaRPr lang="en-US" dirty="0"/>
          </a:p>
          <a:p>
            <a:pPr>
              <a:buFont typeface="Arial" panose="020B0604020202020204" pitchFamily="34" charset="0"/>
              <a:buChar char="•"/>
            </a:pPr>
            <a:r>
              <a:rPr lang="en-US" b="1" dirty="0"/>
              <a:t>Role-based login</a:t>
            </a:r>
            <a:r>
              <a:rPr lang="en-US" dirty="0"/>
              <a:t> for customers and staff</a:t>
            </a:r>
          </a:p>
          <a:p>
            <a:pPr>
              <a:buFont typeface="Arial" panose="020B0604020202020204" pitchFamily="34" charset="0"/>
              <a:buChar char="•"/>
            </a:pPr>
            <a:r>
              <a:rPr lang="en-US" b="1" dirty="0"/>
              <a:t>Multi-mode payment options</a:t>
            </a:r>
            <a:r>
              <a:rPr lang="en-US" dirty="0"/>
              <a:t> like cash, credit card, and check</a:t>
            </a:r>
          </a:p>
          <a:p>
            <a:pPr>
              <a:buFont typeface="Arial" panose="020B0604020202020204" pitchFamily="34" charset="0"/>
              <a:buChar char="•"/>
            </a:pPr>
            <a:r>
              <a:rPr lang="en-US" dirty="0"/>
              <a:t>And most importantly, </a:t>
            </a:r>
            <a:r>
              <a:rPr lang="en-US" b="1" dirty="0"/>
              <a:t>AI-enhanced analytics</a:t>
            </a:r>
            <a:r>
              <a:rPr lang="en-US" dirty="0"/>
              <a:t> for peak-hour predictions and service recommendations.</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2</a:t>
            </a:fld>
            <a:endParaRPr lang="en-US"/>
          </a:p>
        </p:txBody>
      </p:sp>
    </p:spTree>
    <p:extLst>
      <p:ext uri="{BB962C8B-B14F-4D97-AF65-F5344CB8AC3E}">
        <p14:creationId xmlns:p14="http://schemas.microsoft.com/office/powerpoint/2010/main" val="399566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First, I learned that Power Apps requires customized logic using Patch functions and variables—it’s not just drag-and-drop; you really need to understand how to control the data flow.</a:t>
            </a:r>
          </a:p>
          <a:p>
            <a:pPr>
              <a:buNone/>
            </a:pPr>
            <a:r>
              <a:rPr lang="en-US" dirty="0"/>
              <a:t>Second, integrating SQL Server was powerful, but I had to be very careful with datatype mapping, especially for fields like dates and currency, to avoid runtime errors.</a:t>
            </a:r>
          </a:p>
          <a:p>
            <a:pPr>
              <a:buNone/>
            </a:pPr>
            <a:r>
              <a:rPr lang="en-US" dirty="0"/>
              <a:t>Third, working with Power BI showed me how valuable real-time dashboards are—but it also emphasized the need for clean, well-related data to get meaningful visuals.</a:t>
            </a:r>
          </a:p>
          <a:p>
            <a:r>
              <a:rPr lang="en-US" dirty="0"/>
              <a:t>Finally, I realized how much of a difference good UI makes. Dynamic visibility, clean layouts, and user-friendly forms really improved the experience for customers and admins alike.</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11</a:t>
            </a:fld>
            <a:endParaRPr lang="en-US"/>
          </a:p>
        </p:txBody>
      </p:sp>
    </p:spTree>
    <p:extLst>
      <p:ext uri="{BB962C8B-B14F-4D97-AF65-F5344CB8AC3E}">
        <p14:creationId xmlns:p14="http://schemas.microsoft.com/office/powerpoint/2010/main" val="1597955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First, I implemented login only for customers—staff and admin logins are not active yet, which limits secure role-based access for internal users.</a:t>
            </a:r>
          </a:p>
          <a:p>
            <a:pPr>
              <a:buNone/>
            </a:pPr>
            <a:r>
              <a:rPr lang="en-US" dirty="0"/>
              <a:t>Second, even though we allow payment through multiple modes, we haven’t integrated appointment or order reminders using Power Automate, which would improve customer engagement.</a:t>
            </a:r>
          </a:p>
          <a:p>
            <a:pPr>
              <a:buNone/>
            </a:pPr>
            <a:r>
              <a:rPr lang="en-US" dirty="0"/>
              <a:t>Third, our AI logic is basic—it relies on rule-based filters rather than advanced machine learning.</a:t>
            </a:r>
          </a:p>
          <a:p>
            <a:r>
              <a:rPr lang="en-US" dirty="0"/>
              <a:t>Looking ahead, I plan to expand this project by building full login functionality for all roles, adding automated notifications for bookings, enhancing AI to support smart service recommendations, and improving the mobile experience with SMS alerts and responsive design.</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12</a:t>
            </a:fld>
            <a:endParaRPr lang="en-US"/>
          </a:p>
        </p:txBody>
      </p:sp>
    </p:spTree>
    <p:extLst>
      <p:ext uri="{BB962C8B-B14F-4D97-AF65-F5344CB8AC3E}">
        <p14:creationId xmlns:p14="http://schemas.microsoft.com/office/powerpoint/2010/main" val="1366740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On the </a:t>
            </a:r>
            <a:r>
              <a:rPr lang="en-US" b="1" dirty="0"/>
              <a:t>top-left</a:t>
            </a:r>
            <a:r>
              <a:rPr lang="en-US" dirty="0"/>
              <a:t>, we have the </a:t>
            </a:r>
            <a:r>
              <a:rPr lang="en-US" b="1" dirty="0"/>
              <a:t>Staff Appointments Load</a:t>
            </a:r>
            <a:r>
              <a:rPr lang="en-US" dirty="0"/>
              <a:t> bar chart. It shows how many appointments each employee has handled—helping in balancing workloads.</a:t>
            </a:r>
          </a:p>
          <a:p>
            <a:pPr>
              <a:buNone/>
            </a:pPr>
            <a:r>
              <a:rPr lang="en-US" dirty="0"/>
              <a:t>The </a:t>
            </a:r>
            <a:r>
              <a:rPr lang="en-US" b="1" dirty="0"/>
              <a:t>top-right chart</a:t>
            </a:r>
            <a:r>
              <a:rPr lang="en-US" dirty="0"/>
              <a:t> shows </a:t>
            </a:r>
            <a:r>
              <a:rPr lang="en-US" b="1" dirty="0"/>
              <a:t>Total Revenue by Payment Method</a:t>
            </a:r>
            <a:r>
              <a:rPr lang="en-US" dirty="0"/>
              <a:t>—Cash, Credit Card, and Check—allowing the admin to see which method is most used.</a:t>
            </a:r>
          </a:p>
          <a:p>
            <a:pPr>
              <a:buNone/>
            </a:pPr>
            <a:r>
              <a:rPr lang="en-US" dirty="0"/>
              <a:t>At the bottom-left, the </a:t>
            </a:r>
            <a:r>
              <a:rPr lang="en-US" b="1" dirty="0"/>
              <a:t>Peak Booking Hours</a:t>
            </a:r>
            <a:r>
              <a:rPr lang="en-US" dirty="0"/>
              <a:t> line graph reveals customer booking trends throughout the day. This helps with smart staffing and resource planning.</a:t>
            </a:r>
          </a:p>
          <a:p>
            <a:r>
              <a:rPr lang="en-US" dirty="0"/>
              <a:t>And finally, the </a:t>
            </a:r>
            <a:r>
              <a:rPr lang="en-US" b="1" dirty="0"/>
              <a:t>Service Categories Ordered</a:t>
            </a:r>
            <a:r>
              <a:rPr lang="en-US" dirty="0"/>
              <a:t> pie chart shows which service types are most in demand, like Hair Services and Beauty Services.</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19</a:t>
            </a:fld>
            <a:endParaRPr lang="en-US"/>
          </a:p>
        </p:txBody>
      </p:sp>
    </p:spTree>
    <p:extLst>
      <p:ext uri="{BB962C8B-B14F-4D97-AF65-F5344CB8AC3E}">
        <p14:creationId xmlns:p14="http://schemas.microsoft.com/office/powerpoint/2010/main" val="808743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First, the Industry Description:</a:t>
            </a:r>
            <a:r>
              <a:rPr lang="en-US" dirty="0"/>
              <a:t> This system is designed for the </a:t>
            </a:r>
            <a:r>
              <a:rPr lang="en-US" b="1" dirty="0"/>
              <a:t>beauty and wellness industry</a:t>
            </a:r>
            <a:r>
              <a:rPr lang="en-US" dirty="0"/>
              <a:t>, which includes salons, spas, and wellness centers. These businesses rely heavily on timely service, personalized care, and efficient scheduling. However, many small and mid-sized salons still use </a:t>
            </a:r>
            <a:r>
              <a:rPr lang="en-US" b="1" dirty="0"/>
              <a:t>manual or disconnected tools</a:t>
            </a:r>
            <a:r>
              <a:rPr lang="en-US" dirty="0"/>
              <a:t> for managing customer appointments, service records, and payments.</a:t>
            </a:r>
          </a:p>
          <a:p>
            <a:pPr>
              <a:buNone/>
            </a:pPr>
            <a:r>
              <a:rPr lang="en-US" b="1" dirty="0"/>
              <a:t>Now, the Business Problems:</a:t>
            </a:r>
            <a:r>
              <a:rPr lang="en-US" dirty="0"/>
              <a:t> The main issues faced by these businesses include:</a:t>
            </a:r>
          </a:p>
          <a:p>
            <a:pPr>
              <a:buFont typeface="Arial" panose="020B0604020202020204" pitchFamily="34" charset="0"/>
              <a:buChar char="•"/>
            </a:pPr>
            <a:r>
              <a:rPr lang="en-US" b="1" dirty="0"/>
              <a:t>Manual booking processes</a:t>
            </a:r>
            <a:r>
              <a:rPr lang="en-US" dirty="0"/>
              <a:t>, which often result in double-bookings or missed appointments.</a:t>
            </a:r>
          </a:p>
          <a:p>
            <a:pPr>
              <a:buFont typeface="Arial" panose="020B0604020202020204" pitchFamily="34" charset="0"/>
              <a:buChar char="•"/>
            </a:pPr>
            <a:r>
              <a:rPr lang="en-US" b="1" dirty="0"/>
              <a:t>Disorganized data</a:t>
            </a:r>
            <a:r>
              <a:rPr lang="en-US" dirty="0"/>
              <a:t> across multiple tools or paper systems, causing delays and poor customer service.</a:t>
            </a:r>
          </a:p>
          <a:p>
            <a:pPr>
              <a:buFont typeface="Arial" panose="020B0604020202020204" pitchFamily="34" charset="0"/>
              <a:buChar char="•"/>
            </a:pPr>
            <a:r>
              <a:rPr lang="en-US" dirty="0"/>
              <a:t>A </a:t>
            </a:r>
            <a:r>
              <a:rPr lang="en-US" b="1" dirty="0"/>
              <a:t>lack of real-time insights</a:t>
            </a:r>
            <a:r>
              <a:rPr lang="en-US" dirty="0"/>
              <a:t> into appointments, staff performance, and revenue trends.</a:t>
            </a:r>
          </a:p>
          <a:p>
            <a:pPr>
              <a:buFont typeface="Arial" panose="020B0604020202020204" pitchFamily="34" charset="0"/>
              <a:buChar char="•"/>
            </a:pPr>
            <a:r>
              <a:rPr lang="en-US" b="1" dirty="0"/>
              <a:t>No intelligent recommendations</a:t>
            </a:r>
            <a:r>
              <a:rPr lang="en-US" dirty="0"/>
              <a:t> to suggest services based on a customer’s history.</a:t>
            </a:r>
          </a:p>
          <a:p>
            <a:pPr>
              <a:buFont typeface="Arial" panose="020B0604020202020204" pitchFamily="34" charset="0"/>
              <a:buChar char="•"/>
            </a:pPr>
            <a:r>
              <a:rPr lang="en-US" dirty="0"/>
              <a:t>And </a:t>
            </a:r>
            <a:r>
              <a:rPr lang="en-US" b="1" dirty="0"/>
              <a:t>insufficient data security</a:t>
            </a:r>
            <a:r>
              <a:rPr lang="en-US" dirty="0"/>
              <a:t> and role-based access, especially where sensitive customer information is involved.</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3</a:t>
            </a:fld>
            <a:endParaRPr lang="en-US"/>
          </a:p>
        </p:txBody>
      </p:sp>
    </p:spTree>
    <p:extLst>
      <p:ext uri="{BB962C8B-B14F-4D97-AF65-F5344CB8AC3E}">
        <p14:creationId xmlns:p14="http://schemas.microsoft.com/office/powerpoint/2010/main" val="127547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First, we have the </a:t>
            </a:r>
            <a:r>
              <a:rPr lang="en-US" b="1" dirty="0"/>
              <a:t>Customer</a:t>
            </a:r>
            <a:r>
              <a:rPr lang="en-US" dirty="0"/>
              <a:t> – they are the end-users of the salon who can </a:t>
            </a:r>
            <a:r>
              <a:rPr lang="en-US" b="1" dirty="0"/>
              <a:t>book appointments</a:t>
            </a:r>
            <a:r>
              <a:rPr lang="en-US" dirty="0"/>
              <a:t>, </a:t>
            </a:r>
            <a:r>
              <a:rPr lang="en-US" b="1" dirty="0"/>
              <a:t>place service orders</a:t>
            </a:r>
            <a:r>
              <a:rPr lang="en-US" dirty="0"/>
              <a:t>, and </a:t>
            </a:r>
            <a:r>
              <a:rPr lang="en-US" b="1" dirty="0"/>
              <a:t>make payments</a:t>
            </a:r>
            <a:r>
              <a:rPr lang="en-US" dirty="0"/>
              <a:t> directly through the app. The interface is built to be simple and mobile-friendly for quick access.</a:t>
            </a:r>
          </a:p>
          <a:p>
            <a:pPr>
              <a:buNone/>
            </a:pPr>
            <a:r>
              <a:rPr lang="en-US" dirty="0"/>
              <a:t>🔸 Next is the </a:t>
            </a:r>
            <a:r>
              <a:rPr lang="en-US" b="1" dirty="0"/>
              <a:t>Staff</a:t>
            </a:r>
            <a:r>
              <a:rPr lang="en-US" dirty="0"/>
              <a:t> – they manage customer </a:t>
            </a:r>
            <a:r>
              <a:rPr lang="en-US" b="1" dirty="0"/>
              <a:t>appointments and service orders</a:t>
            </a:r>
            <a:r>
              <a:rPr lang="en-US" dirty="0"/>
              <a:t>. Staff can view bookings, update order statuses, and ensure everything is ready for the day.</a:t>
            </a:r>
          </a:p>
          <a:p>
            <a:r>
              <a:rPr lang="en-US" dirty="0"/>
              <a:t>🔸 Lastly, the </a:t>
            </a:r>
            <a:r>
              <a:rPr lang="en-US" b="1" dirty="0"/>
              <a:t>Admin</a:t>
            </a:r>
            <a:r>
              <a:rPr lang="en-US" dirty="0"/>
              <a:t>, which would typically be the salon owner or manager. They use the </a:t>
            </a:r>
            <a:r>
              <a:rPr lang="en-US" b="1" dirty="0"/>
              <a:t>Power BI dashboard</a:t>
            </a:r>
            <a:r>
              <a:rPr lang="en-US" dirty="0"/>
              <a:t> to monitor business performance – like total revenue, staff workload, top services, and peak hours. This helps them make informed business decisions.</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4</a:t>
            </a:fld>
            <a:endParaRPr lang="en-US"/>
          </a:p>
        </p:txBody>
      </p:sp>
    </p:spTree>
    <p:extLst>
      <p:ext uri="{BB962C8B-B14F-4D97-AF65-F5344CB8AC3E}">
        <p14:creationId xmlns:p14="http://schemas.microsoft.com/office/powerpoint/2010/main" val="3956622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It starts with a secure </a:t>
            </a:r>
            <a:r>
              <a:rPr lang="en-US" b="1" dirty="0"/>
              <a:t>customer signup and login</a:t>
            </a:r>
            <a:r>
              <a:rPr lang="en-US" dirty="0"/>
              <a:t>. Users can then </a:t>
            </a:r>
            <a:r>
              <a:rPr lang="en-US" b="1" dirty="0"/>
              <a:t>book, edit, or cancel appointments</a:t>
            </a:r>
            <a:r>
              <a:rPr lang="en-US" dirty="0"/>
              <a:t> easily.</a:t>
            </a:r>
          </a:p>
          <a:p>
            <a:pPr>
              <a:buNone/>
            </a:pPr>
            <a:r>
              <a:rPr lang="en-US" dirty="0"/>
              <a:t>They can also </a:t>
            </a:r>
            <a:r>
              <a:rPr lang="en-US" b="1" dirty="0"/>
              <a:t>place multiple service orders</a:t>
            </a:r>
            <a:r>
              <a:rPr lang="en-US" dirty="0"/>
              <a:t> in one go and pay using </a:t>
            </a:r>
            <a:r>
              <a:rPr lang="en-US" b="1" dirty="0"/>
              <a:t>Cash, Credit Card, or Check</a:t>
            </a:r>
            <a:r>
              <a:rPr lang="en-US" dirty="0"/>
              <a:t>.</a:t>
            </a:r>
          </a:p>
          <a:p>
            <a:pPr>
              <a:buNone/>
            </a:pPr>
            <a:r>
              <a:rPr lang="en-US" dirty="0"/>
              <a:t>Admins get an </a:t>
            </a:r>
            <a:r>
              <a:rPr lang="en-US" b="1" dirty="0"/>
              <a:t>interactive dashboard</a:t>
            </a:r>
            <a:r>
              <a:rPr lang="en-US" dirty="0"/>
              <a:t> with insights into revenue, services, and staff.</a:t>
            </a:r>
          </a:p>
          <a:p>
            <a:r>
              <a:rPr lang="en-US" dirty="0"/>
              <a:t>Finally, the system includes </a:t>
            </a:r>
            <a:r>
              <a:rPr lang="en-US" b="1" dirty="0"/>
              <a:t>AI features</a:t>
            </a:r>
            <a:r>
              <a:rPr lang="en-US" dirty="0"/>
              <a:t>, like </a:t>
            </a:r>
            <a:r>
              <a:rPr lang="en-US" b="1" dirty="0"/>
              <a:t>Peak-Hour Prediction</a:t>
            </a:r>
            <a:r>
              <a:rPr lang="en-US" dirty="0"/>
              <a:t> using Power BI, which helps in smart staff scheduling.</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5</a:t>
            </a:fld>
            <a:endParaRPr lang="en-US"/>
          </a:p>
        </p:txBody>
      </p:sp>
    </p:spTree>
    <p:extLst>
      <p:ext uri="{BB962C8B-B14F-4D97-AF65-F5344CB8AC3E}">
        <p14:creationId xmlns:p14="http://schemas.microsoft.com/office/powerpoint/2010/main" val="329317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First, it boosts </a:t>
            </a:r>
            <a:r>
              <a:rPr lang="en-US" b="1" dirty="0"/>
              <a:t>operational efficiency</a:t>
            </a:r>
            <a:r>
              <a:rPr lang="en-US" dirty="0"/>
              <a:t> by automating bookings, orders, and payments.</a:t>
            </a:r>
          </a:p>
          <a:p>
            <a:pPr>
              <a:buNone/>
            </a:pPr>
            <a:r>
              <a:rPr lang="en-US" dirty="0"/>
              <a:t>Second, it improves the </a:t>
            </a:r>
            <a:r>
              <a:rPr lang="en-US" b="1" dirty="0"/>
              <a:t>customer experience</a:t>
            </a:r>
            <a:r>
              <a:rPr lang="en-US" dirty="0"/>
              <a:t> through an easy-to-use app with login, booking, and payment options.</a:t>
            </a:r>
          </a:p>
          <a:p>
            <a:pPr>
              <a:buNone/>
            </a:pPr>
            <a:r>
              <a:rPr lang="en-US" dirty="0"/>
              <a:t>Third, it empowers admins with </a:t>
            </a:r>
            <a:r>
              <a:rPr lang="en-US" b="1" dirty="0"/>
              <a:t>data-driven decision-making</a:t>
            </a:r>
            <a:r>
              <a:rPr lang="en-US" dirty="0"/>
              <a:t> using dashboards and analytics.</a:t>
            </a:r>
          </a:p>
          <a:p>
            <a:pPr>
              <a:buNone/>
            </a:pPr>
            <a:r>
              <a:rPr lang="en-US" dirty="0"/>
              <a:t>We also have </a:t>
            </a:r>
            <a:r>
              <a:rPr lang="en-US" b="1" dirty="0"/>
              <a:t>revenue optimization</a:t>
            </a:r>
            <a:r>
              <a:rPr lang="en-US" dirty="0"/>
              <a:t> features, like peak-hour prediction and top services tracking.</a:t>
            </a:r>
          </a:p>
          <a:p>
            <a:r>
              <a:rPr lang="en-US" dirty="0"/>
              <a:t>And finally, security is ensured through </a:t>
            </a:r>
            <a:r>
              <a:rPr lang="en-US" b="1" dirty="0"/>
              <a:t>role-based access control</a:t>
            </a:r>
            <a:r>
              <a:rPr lang="en-US" dirty="0"/>
              <a:t>, keeping customer and business data safe.</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6</a:t>
            </a:fld>
            <a:endParaRPr lang="en-US"/>
          </a:p>
        </p:txBody>
      </p:sp>
    </p:spTree>
    <p:extLst>
      <p:ext uri="{BB962C8B-B14F-4D97-AF65-F5344CB8AC3E}">
        <p14:creationId xmlns:p14="http://schemas.microsoft.com/office/powerpoint/2010/main" val="2623705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For the </a:t>
            </a:r>
            <a:r>
              <a:rPr lang="en-US" b="1" dirty="0"/>
              <a:t>frontend</a:t>
            </a:r>
            <a:r>
              <a:rPr lang="en-US" dirty="0"/>
              <a:t>, I used Microsoft Power Apps to design a user-friendly Canvas App.</a:t>
            </a:r>
          </a:p>
          <a:p>
            <a:pPr>
              <a:buNone/>
            </a:pPr>
            <a:r>
              <a:rPr lang="en-US" dirty="0"/>
              <a:t>The </a:t>
            </a:r>
            <a:r>
              <a:rPr lang="en-US" b="1" dirty="0"/>
              <a:t>backend</a:t>
            </a:r>
            <a:r>
              <a:rPr lang="en-US" dirty="0"/>
              <a:t> is built on SQL Server with over 15 normalized tables to store appointments, services, payments, and users.</a:t>
            </a:r>
          </a:p>
          <a:p>
            <a:pPr>
              <a:buNone/>
            </a:pPr>
            <a:r>
              <a:rPr lang="en-US" dirty="0"/>
              <a:t>For </a:t>
            </a:r>
            <a:r>
              <a:rPr lang="en-US" b="1" dirty="0"/>
              <a:t>analytics</a:t>
            </a:r>
            <a:r>
              <a:rPr lang="en-US" dirty="0"/>
              <a:t>, I used Power BI to build real-time dashboards that provide insights on revenue, staff load, and service popularity.</a:t>
            </a:r>
          </a:p>
          <a:p>
            <a:r>
              <a:rPr lang="en-US" dirty="0"/>
              <a:t>The </a:t>
            </a:r>
            <a:r>
              <a:rPr lang="en-US" b="1" dirty="0"/>
              <a:t>AI logic</a:t>
            </a:r>
            <a:r>
              <a:rPr lang="en-US" dirty="0"/>
              <a:t> for peak-hour prediction and service recommendations is implemented using Power Apps formulas and filters.</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7</a:t>
            </a:fld>
            <a:endParaRPr lang="en-US"/>
          </a:p>
        </p:txBody>
      </p:sp>
    </p:spTree>
    <p:extLst>
      <p:ext uri="{BB962C8B-B14F-4D97-AF65-F5344CB8AC3E}">
        <p14:creationId xmlns:p14="http://schemas.microsoft.com/office/powerpoint/2010/main" val="213562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Starting with the </a:t>
            </a:r>
            <a:r>
              <a:rPr lang="en-US" b="1" dirty="0"/>
              <a:t>ERD</a:t>
            </a:r>
            <a:r>
              <a:rPr lang="en-US" dirty="0"/>
              <a:t>, I designed over 15 related tables in SQL Server to manage appointments, services, payments, customers, and staff.</a:t>
            </a:r>
          </a:p>
          <a:p>
            <a:pPr>
              <a:buNone/>
            </a:pPr>
            <a:r>
              <a:rPr lang="en-US" dirty="0"/>
              <a:t>Then, using </a:t>
            </a:r>
            <a:r>
              <a:rPr lang="en-US" b="1" dirty="0"/>
              <a:t>Power Apps</a:t>
            </a:r>
            <a:r>
              <a:rPr lang="en-US" dirty="0"/>
              <a:t>, I developed a canvas app with </a:t>
            </a:r>
            <a:r>
              <a:rPr lang="en-US" b="1" dirty="0"/>
              <a:t>10 different screens</a:t>
            </a:r>
            <a:r>
              <a:rPr lang="en-US" dirty="0"/>
              <a:t>, covering the full workflow—from login to booking and payment.</a:t>
            </a:r>
          </a:p>
          <a:p>
            <a:pPr>
              <a:buNone/>
            </a:pPr>
            <a:r>
              <a:rPr lang="en-US" dirty="0"/>
              <a:t>The system includes </a:t>
            </a:r>
            <a:r>
              <a:rPr lang="en-US" b="1" dirty="0"/>
              <a:t>secure login</a:t>
            </a:r>
            <a:r>
              <a:rPr lang="en-US" dirty="0"/>
              <a:t>, service ordering, and real-time </a:t>
            </a:r>
            <a:r>
              <a:rPr lang="en-US" b="1" dirty="0"/>
              <a:t>payment processing</a:t>
            </a:r>
            <a:r>
              <a:rPr lang="en-US" dirty="0"/>
              <a:t>, all directly connected to the backend.</a:t>
            </a:r>
          </a:p>
          <a:p>
            <a:r>
              <a:rPr lang="en-US" dirty="0"/>
              <a:t>I also implemented </a:t>
            </a:r>
            <a:r>
              <a:rPr lang="en-US" b="1" dirty="0"/>
              <a:t>AI features</a:t>
            </a:r>
            <a:r>
              <a:rPr lang="en-US" dirty="0"/>
              <a:t> such as </a:t>
            </a:r>
            <a:r>
              <a:rPr lang="en-US" b="1" dirty="0"/>
              <a:t>service suggestions</a:t>
            </a:r>
            <a:r>
              <a:rPr lang="en-US" dirty="0"/>
              <a:t> based on history and </a:t>
            </a:r>
            <a:r>
              <a:rPr lang="en-US" b="1" dirty="0"/>
              <a:t>peak-hour predictions</a:t>
            </a:r>
            <a:r>
              <a:rPr lang="en-US" dirty="0"/>
              <a:t> using Power BI.</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8</a:t>
            </a:fld>
            <a:endParaRPr lang="en-US"/>
          </a:p>
        </p:txBody>
      </p:sp>
    </p:spTree>
    <p:extLst>
      <p:ext uri="{BB962C8B-B14F-4D97-AF65-F5344CB8AC3E}">
        <p14:creationId xmlns:p14="http://schemas.microsoft.com/office/powerpoint/2010/main" val="3597144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Technically</a:t>
            </a:r>
            <a:r>
              <a:rPr lang="en-US" dirty="0"/>
              <a:t>, the system is built using Microsoft Power Platform—Power Apps, SQL Server, and Power BI—making it scalable and easy to integrate.</a:t>
            </a:r>
          </a:p>
          <a:p>
            <a:pPr>
              <a:buNone/>
            </a:pPr>
            <a:r>
              <a:rPr lang="en-US" b="1" dirty="0"/>
              <a:t>Operationally</a:t>
            </a:r>
            <a:r>
              <a:rPr lang="en-US" dirty="0"/>
              <a:t>, the interface is simple and user-friendly, which means staff and customers can use it with minimal training.</a:t>
            </a:r>
          </a:p>
          <a:p>
            <a:r>
              <a:rPr lang="en-US" dirty="0"/>
              <a:t>And </a:t>
            </a:r>
            <a:r>
              <a:rPr lang="en-US" b="1" dirty="0"/>
              <a:t>economically</a:t>
            </a:r>
            <a:r>
              <a:rPr lang="en-US" dirty="0"/>
              <a:t>, the system helps reduce the need for manual admin tasks like scheduling and reporting, which can save time and lower operational costs.</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9</a:t>
            </a:fld>
            <a:endParaRPr lang="en-US"/>
          </a:p>
        </p:txBody>
      </p:sp>
    </p:spTree>
    <p:extLst>
      <p:ext uri="{BB962C8B-B14F-4D97-AF65-F5344CB8AC3E}">
        <p14:creationId xmlns:p14="http://schemas.microsoft.com/office/powerpoint/2010/main" val="3346222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First, manual booking is replaced with real-time scheduling using Power Apps, which prevents double-booking and saves time.</a:t>
            </a:r>
          </a:p>
          <a:p>
            <a:pPr>
              <a:buNone/>
            </a:pPr>
            <a:r>
              <a:rPr lang="en-US" dirty="0"/>
              <a:t>Next, to solve the issue of poor tracking, we implemented dynamic review screens and order history so customers and staff can easily monitor appointments and service orders.</a:t>
            </a:r>
          </a:p>
          <a:p>
            <a:pPr>
              <a:buNone/>
            </a:pPr>
            <a:r>
              <a:rPr lang="en-US" dirty="0"/>
              <a:t>For payment delays, we integrated multiple payment methods—credit, cash, and check—to simplify and speed up transactions.</a:t>
            </a:r>
          </a:p>
          <a:p>
            <a:pPr>
              <a:buNone/>
            </a:pPr>
            <a:r>
              <a:rPr lang="en-US" dirty="0"/>
              <a:t>To provide better decision-making, we added a Power BI dashboard to visualize trends and analytics in real time.</a:t>
            </a:r>
          </a:p>
          <a:p>
            <a:r>
              <a:rPr lang="en-US" dirty="0"/>
              <a:t>And finally, the lack of personalization is handled with AI-based service recommendations that tailor suggestions based on customer history.</a:t>
            </a:r>
          </a:p>
          <a:p>
            <a:endParaRPr lang="en-US" dirty="0"/>
          </a:p>
        </p:txBody>
      </p:sp>
      <p:sp>
        <p:nvSpPr>
          <p:cNvPr id="4" name="Slide Number Placeholder 3"/>
          <p:cNvSpPr>
            <a:spLocks noGrp="1"/>
          </p:cNvSpPr>
          <p:nvPr>
            <p:ph type="sldNum" sz="quarter" idx="5"/>
          </p:nvPr>
        </p:nvSpPr>
        <p:spPr/>
        <p:txBody>
          <a:bodyPr/>
          <a:lstStyle/>
          <a:p>
            <a:fld id="{CD56D7F0-9AEC-4DF8-B326-9AAEFC75BF08}" type="slidenum">
              <a:rPr lang="en-US" smtClean="0"/>
              <a:t>10</a:t>
            </a:fld>
            <a:endParaRPr lang="en-US"/>
          </a:p>
        </p:txBody>
      </p:sp>
    </p:spTree>
    <p:extLst>
      <p:ext uri="{BB962C8B-B14F-4D97-AF65-F5344CB8AC3E}">
        <p14:creationId xmlns:p14="http://schemas.microsoft.com/office/powerpoint/2010/main" val="2853688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44823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6108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2547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97643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25503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57BDD-E64A-4D27-8978-82FFCA18A12C}"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8087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57BDD-E64A-4D27-8978-82FFCA18A12C}"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58129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57BDD-E64A-4D27-8978-82FFCA18A12C}"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53314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57BDD-E64A-4D27-8978-82FFCA18A12C}"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2352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990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74587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4/14/2025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67177593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76753D-6051-88F7-0C67-14378012E595}"/>
              </a:ext>
            </a:extLst>
          </p:cNvPr>
          <p:cNvPicPr>
            <a:picLocks noChangeAspect="1"/>
          </p:cNvPicPr>
          <p:nvPr/>
        </p:nvPicPr>
        <p:blipFill>
          <a:blip r:embed="rId2">
            <a:alphaModFix amt="50000"/>
          </a:blip>
          <a:srcRect t="24873" b="4205"/>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4" name="Rectangle 1">
            <a:extLst>
              <a:ext uri="{FF2B5EF4-FFF2-40B4-BE49-F238E27FC236}">
                <a16:creationId xmlns:a16="http://schemas.microsoft.com/office/drawing/2014/main" id="{1224F2AD-7E65-5387-9DD4-53000DA017E8}"/>
              </a:ext>
            </a:extLst>
          </p:cNvPr>
          <p:cNvSpPr>
            <a:spLocks noGrp="1" noChangeArrowheads="1"/>
          </p:cNvSpPr>
          <p:nvPr>
            <p:ph type="ctrTitle"/>
          </p:nvPr>
        </p:nvSpPr>
        <p:spPr bwMode="auto">
          <a:xfrm>
            <a:off x="761999" y="1514475"/>
            <a:ext cx="10673025" cy="24747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spcAft>
                <a:spcPct val="0"/>
              </a:spcAft>
            </a:pPr>
            <a:r>
              <a:rPr kumimoji="0" lang="en-US" altLang="en-US" sz="3600" b="1" i="0" u="none" strike="noStrike" cap="none" normalizeH="0" baseline="0" dirty="0">
                <a:ln>
                  <a:noFill/>
                </a:ln>
                <a:effectLst/>
                <a:latin typeface="Times New Roman" panose="02020603050405020304" pitchFamily="18" charset="0"/>
                <a:cs typeface="Times New Roman" panose="02020603050405020304" pitchFamily="18" charset="0"/>
              </a:rPr>
              <a:t>Project Name: </a:t>
            </a:r>
            <a:r>
              <a:rPr lang="en-US" sz="3600" b="1" dirty="0">
                <a:latin typeface="Times New Roman" panose="02020603050405020304" pitchFamily="18" charset="0"/>
                <a:cs typeface="Times New Roman" panose="02020603050405020304" pitchFamily="18" charset="0"/>
              </a:rPr>
              <a:t>AI-Enabled Appointment Scheduling and Service Management System</a:t>
            </a:r>
            <a:br>
              <a:rPr lang="en-US" sz="3600" b="1" dirty="0">
                <a:latin typeface="Times New Roman" panose="02020603050405020304" pitchFamily="18" charset="0"/>
                <a:cs typeface="Times New Roman" panose="02020603050405020304" pitchFamily="18" charset="0"/>
              </a:rPr>
            </a:br>
            <a:endParaRPr kumimoji="0" lang="en-US" altLang="en-US" sz="36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r" defTabSz="914400" rtl="0" eaLnBrk="0" fontAlgn="base" latinLnBrk="0" hangingPunct="0">
              <a:spcBef>
                <a:spcPct val="0"/>
              </a:spcBef>
              <a:spcAft>
                <a:spcPct val="0"/>
              </a:spcAft>
              <a:buClrTx/>
              <a:buSzTx/>
              <a:tabLst/>
            </a:pPr>
            <a:r>
              <a:rPr kumimoji="0" lang="en-US" altLang="en-US" sz="2600" b="1" i="0" u="none" strike="noStrike" cap="none" normalizeH="0" baseline="0" dirty="0">
                <a:ln>
                  <a:noFill/>
                </a:ln>
                <a:effectLst/>
                <a:latin typeface="Times New Roman" panose="02020603050405020304" pitchFamily="18" charset="0"/>
                <a:cs typeface="Times New Roman" panose="02020603050405020304" pitchFamily="18" charset="0"/>
              </a:rPr>
              <a:t>Name: Divya Davra</a:t>
            </a:r>
          </a:p>
          <a:p>
            <a:pPr marL="0" marR="0" lvl="0" indent="0" algn="r" defTabSz="914400" rtl="0" eaLnBrk="0" fontAlgn="base" latinLnBrk="0" hangingPunct="0">
              <a:spcBef>
                <a:spcPct val="0"/>
              </a:spcBef>
              <a:spcAft>
                <a:spcPct val="0"/>
              </a:spcAft>
              <a:buClrTx/>
              <a:buSzTx/>
              <a:tabLst/>
            </a:pPr>
            <a:r>
              <a:rPr kumimoji="0" lang="en-US" altLang="en-US" sz="2600" b="1" i="0" u="none" strike="noStrike" cap="none" normalizeH="0" baseline="0" dirty="0">
                <a:ln>
                  <a:noFill/>
                </a:ln>
                <a:effectLst/>
                <a:latin typeface="Times New Roman" panose="02020603050405020304" pitchFamily="18" charset="0"/>
                <a:cs typeface="Times New Roman" panose="02020603050405020304" pitchFamily="18" charset="0"/>
              </a:rPr>
              <a:t>Date</a:t>
            </a:r>
            <a:r>
              <a:rPr lang="en-US" altLang="en-US" sz="2600" b="1" dirty="0">
                <a:latin typeface="Times New Roman" panose="02020603050405020304" pitchFamily="18" charset="0"/>
                <a:cs typeface="Times New Roman" panose="02020603050405020304" pitchFamily="18" charset="0"/>
              </a:rPr>
              <a:t>: 4/12/2025</a:t>
            </a:r>
            <a:endParaRPr kumimoji="0" lang="en-US" altLang="en-US" sz="26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4165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Rectangle 4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4405B-1C51-714D-91E5-8E5204BF7956}"/>
              </a:ext>
            </a:extLst>
          </p:cNvPr>
          <p:cNvSpPr>
            <a:spLocks noGrp="1"/>
          </p:cNvSpPr>
          <p:nvPr>
            <p:ph type="title"/>
          </p:nvPr>
        </p:nvSpPr>
        <p:spPr>
          <a:xfrm>
            <a:off x="586478" y="1683756"/>
            <a:ext cx="3115265" cy="2396359"/>
          </a:xfrm>
        </p:spPr>
        <p:txBody>
          <a:bodyPr anchor="b">
            <a:normAutofit/>
          </a:bodyPr>
          <a:lstStyle/>
          <a:p>
            <a:pPr algn="r"/>
            <a:r>
              <a:rPr lang="en-US" sz="4000" b="1" dirty="0">
                <a:solidFill>
                  <a:srgbClr val="FFFFFF"/>
                </a:solidFill>
                <a:latin typeface="Times New Roman" panose="02020603050405020304" pitchFamily="18" charset="0"/>
                <a:cs typeface="Times New Roman" panose="02020603050405020304" pitchFamily="18" charset="0"/>
              </a:rPr>
              <a:t>Solution Evaluation</a:t>
            </a:r>
          </a:p>
        </p:txBody>
      </p:sp>
      <p:graphicFrame>
        <p:nvGraphicFramePr>
          <p:cNvPr id="33" name="Content Placeholder 32">
            <a:extLst>
              <a:ext uri="{FF2B5EF4-FFF2-40B4-BE49-F238E27FC236}">
                <a16:creationId xmlns:a16="http://schemas.microsoft.com/office/drawing/2014/main" id="{F4ED5BDC-A7E3-9C24-BDE2-D94C9EB3B639}"/>
              </a:ext>
            </a:extLst>
          </p:cNvPr>
          <p:cNvGraphicFramePr>
            <a:graphicFrameLocks noGrp="1"/>
          </p:cNvGraphicFramePr>
          <p:nvPr>
            <p:ph idx="1"/>
            <p:extLst>
              <p:ext uri="{D42A27DB-BD31-4B8C-83A1-F6EECF244321}">
                <p14:modId xmlns:p14="http://schemas.microsoft.com/office/powerpoint/2010/main" val="947821300"/>
              </p:ext>
            </p:extLst>
          </p:nvPr>
        </p:nvGraphicFramePr>
        <p:xfrm>
          <a:off x="4905052" y="997252"/>
          <a:ext cx="6666833" cy="4960300"/>
        </p:xfrm>
        <a:graphic>
          <a:graphicData uri="http://schemas.openxmlformats.org/drawingml/2006/table">
            <a:tbl>
              <a:tblPr firstRow="1" bandRow="1">
                <a:tableStyleId>{5C22544A-7EE6-4342-B048-85BDC9FD1C3A}</a:tableStyleId>
              </a:tblPr>
              <a:tblGrid>
                <a:gridCol w="2759308">
                  <a:extLst>
                    <a:ext uri="{9D8B030D-6E8A-4147-A177-3AD203B41FA5}">
                      <a16:colId xmlns:a16="http://schemas.microsoft.com/office/drawing/2014/main" val="3483983142"/>
                    </a:ext>
                  </a:extLst>
                </a:gridCol>
                <a:gridCol w="3907525">
                  <a:extLst>
                    <a:ext uri="{9D8B030D-6E8A-4147-A177-3AD203B41FA5}">
                      <a16:colId xmlns:a16="http://schemas.microsoft.com/office/drawing/2014/main" val="1823189973"/>
                    </a:ext>
                  </a:extLst>
                </a:gridCol>
              </a:tblGrid>
              <a:tr h="568368">
                <a:tc>
                  <a:txBody>
                    <a:bodyPr/>
                    <a:lstStyle/>
                    <a:p>
                      <a:r>
                        <a:rPr lang="en-US" sz="2500">
                          <a:latin typeface="Times New Roman" panose="02020603050405020304" pitchFamily="18" charset="0"/>
                          <a:cs typeface="Times New Roman" panose="02020603050405020304" pitchFamily="18" charset="0"/>
                        </a:rPr>
                        <a:t>Problem</a:t>
                      </a:r>
                    </a:p>
                  </a:txBody>
                  <a:tcPr marL="129174" marR="129174" marT="64587" marB="64587"/>
                </a:tc>
                <a:tc>
                  <a:txBody>
                    <a:bodyPr/>
                    <a:lstStyle/>
                    <a:p>
                      <a:r>
                        <a:rPr lang="en-US" sz="2500">
                          <a:latin typeface="Times New Roman" panose="02020603050405020304" pitchFamily="18" charset="0"/>
                          <a:cs typeface="Times New Roman" panose="02020603050405020304" pitchFamily="18" charset="0"/>
                        </a:rPr>
                        <a:t>Solution</a:t>
                      </a:r>
                    </a:p>
                  </a:txBody>
                  <a:tcPr marL="129174" marR="129174" marT="64587" marB="64587"/>
                </a:tc>
                <a:extLst>
                  <a:ext uri="{0D108BD9-81ED-4DB2-BD59-A6C34878D82A}">
                    <a16:rowId xmlns:a16="http://schemas.microsoft.com/office/drawing/2014/main" val="1748886088"/>
                  </a:ext>
                </a:extLst>
              </a:tr>
              <a:tr h="955891">
                <a:tc>
                  <a:txBody>
                    <a:bodyPr/>
                    <a:lstStyle/>
                    <a:p>
                      <a:r>
                        <a:rPr lang="en-US" sz="2500">
                          <a:latin typeface="Times New Roman" panose="02020603050405020304" pitchFamily="18" charset="0"/>
                          <a:cs typeface="Times New Roman" panose="02020603050405020304" pitchFamily="18" charset="0"/>
                        </a:rPr>
                        <a:t>Manual Booking</a:t>
                      </a:r>
                    </a:p>
                  </a:txBody>
                  <a:tcPr marL="129174" marR="129174" marT="64587" marB="64587" anchor="ctr"/>
                </a:tc>
                <a:tc>
                  <a:txBody>
                    <a:bodyPr/>
                    <a:lstStyle/>
                    <a:p>
                      <a:r>
                        <a:rPr lang="en-US" sz="2500">
                          <a:latin typeface="Times New Roman" panose="02020603050405020304" pitchFamily="18" charset="0"/>
                          <a:cs typeface="Times New Roman" panose="02020603050405020304" pitchFamily="18" charset="0"/>
                        </a:rPr>
                        <a:t>Real-time scheduling in Power Apps</a:t>
                      </a:r>
                    </a:p>
                  </a:txBody>
                  <a:tcPr marL="129174" marR="129174" marT="64587" marB="64587" anchor="ctr"/>
                </a:tc>
                <a:extLst>
                  <a:ext uri="{0D108BD9-81ED-4DB2-BD59-A6C34878D82A}">
                    <a16:rowId xmlns:a16="http://schemas.microsoft.com/office/drawing/2014/main" val="181957194"/>
                  </a:ext>
                </a:extLst>
              </a:tr>
              <a:tr h="955891">
                <a:tc>
                  <a:txBody>
                    <a:bodyPr/>
                    <a:lstStyle/>
                    <a:p>
                      <a:r>
                        <a:rPr lang="en-US" sz="2500" dirty="0">
                          <a:latin typeface="Times New Roman" panose="02020603050405020304" pitchFamily="18" charset="0"/>
                          <a:cs typeface="Times New Roman" panose="02020603050405020304" pitchFamily="18" charset="0"/>
                        </a:rPr>
                        <a:t>No tracking</a:t>
                      </a:r>
                    </a:p>
                  </a:txBody>
                  <a:tcPr marL="129174" marR="129174" marT="64587" marB="64587" anchor="ctr"/>
                </a:tc>
                <a:tc>
                  <a:txBody>
                    <a:bodyPr/>
                    <a:lstStyle/>
                    <a:p>
                      <a:r>
                        <a:rPr lang="en-US" sz="2500">
                          <a:latin typeface="Times New Roman" panose="02020603050405020304" pitchFamily="18" charset="0"/>
                          <a:cs typeface="Times New Roman" panose="02020603050405020304" pitchFamily="18" charset="0"/>
                        </a:rPr>
                        <a:t>Order history &amp; dynamic review screens</a:t>
                      </a:r>
                    </a:p>
                  </a:txBody>
                  <a:tcPr marL="129174" marR="129174" marT="64587" marB="64587" anchor="ctr"/>
                </a:tc>
                <a:extLst>
                  <a:ext uri="{0D108BD9-81ED-4DB2-BD59-A6C34878D82A}">
                    <a16:rowId xmlns:a16="http://schemas.microsoft.com/office/drawing/2014/main" val="440718529"/>
                  </a:ext>
                </a:extLst>
              </a:tr>
              <a:tr h="955891">
                <a:tc>
                  <a:txBody>
                    <a:bodyPr/>
                    <a:lstStyle/>
                    <a:p>
                      <a:r>
                        <a:rPr lang="en-US" sz="2500">
                          <a:latin typeface="Times New Roman" panose="02020603050405020304" pitchFamily="18" charset="0"/>
                          <a:cs typeface="Times New Roman" panose="02020603050405020304" pitchFamily="18" charset="0"/>
                        </a:rPr>
                        <a:t>Payment delays</a:t>
                      </a:r>
                    </a:p>
                  </a:txBody>
                  <a:tcPr marL="129174" marR="129174" marT="64587" marB="64587" anchor="ctr"/>
                </a:tc>
                <a:tc>
                  <a:txBody>
                    <a:bodyPr/>
                    <a:lstStyle/>
                    <a:p>
                      <a:r>
                        <a:rPr lang="en-US" sz="2500">
                          <a:latin typeface="Times New Roman" panose="02020603050405020304" pitchFamily="18" charset="0"/>
                          <a:cs typeface="Times New Roman" panose="02020603050405020304" pitchFamily="18" charset="0"/>
                        </a:rPr>
                        <a:t>Multi-method payment integration</a:t>
                      </a:r>
                    </a:p>
                  </a:txBody>
                  <a:tcPr marL="129174" marR="129174" marT="64587" marB="64587" anchor="ctr"/>
                </a:tc>
                <a:extLst>
                  <a:ext uri="{0D108BD9-81ED-4DB2-BD59-A6C34878D82A}">
                    <a16:rowId xmlns:a16="http://schemas.microsoft.com/office/drawing/2014/main" val="983216094"/>
                  </a:ext>
                </a:extLst>
              </a:tr>
              <a:tr h="568368">
                <a:tc>
                  <a:txBody>
                    <a:bodyPr/>
                    <a:lstStyle/>
                    <a:p>
                      <a:r>
                        <a:rPr lang="en-US" sz="2500">
                          <a:latin typeface="Times New Roman" panose="02020603050405020304" pitchFamily="18" charset="0"/>
                          <a:cs typeface="Times New Roman" panose="02020603050405020304" pitchFamily="18" charset="0"/>
                        </a:rPr>
                        <a:t>No analytics</a:t>
                      </a:r>
                    </a:p>
                  </a:txBody>
                  <a:tcPr marL="129174" marR="129174" marT="64587" marB="64587" anchor="ctr"/>
                </a:tc>
                <a:tc>
                  <a:txBody>
                    <a:bodyPr/>
                    <a:lstStyle/>
                    <a:p>
                      <a:r>
                        <a:rPr lang="en-US" sz="2500">
                          <a:latin typeface="Times New Roman" panose="02020603050405020304" pitchFamily="18" charset="0"/>
                          <a:cs typeface="Times New Roman" panose="02020603050405020304" pitchFamily="18" charset="0"/>
                        </a:rPr>
                        <a:t>Power BI dashboard</a:t>
                      </a:r>
                    </a:p>
                  </a:txBody>
                  <a:tcPr marL="129174" marR="129174" marT="64587" marB="64587" anchor="ctr"/>
                </a:tc>
                <a:extLst>
                  <a:ext uri="{0D108BD9-81ED-4DB2-BD59-A6C34878D82A}">
                    <a16:rowId xmlns:a16="http://schemas.microsoft.com/office/drawing/2014/main" val="1415172413"/>
                  </a:ext>
                </a:extLst>
              </a:tr>
              <a:tr h="955891">
                <a:tc>
                  <a:txBody>
                    <a:bodyPr/>
                    <a:lstStyle/>
                    <a:p>
                      <a:r>
                        <a:rPr lang="en-US" sz="2500">
                          <a:latin typeface="Times New Roman" panose="02020603050405020304" pitchFamily="18" charset="0"/>
                          <a:cs typeface="Times New Roman" panose="02020603050405020304" pitchFamily="18" charset="0"/>
                        </a:rPr>
                        <a:t>No personalization</a:t>
                      </a:r>
                    </a:p>
                  </a:txBody>
                  <a:tcPr marL="129174" marR="129174" marT="64587" marB="64587" anchor="ctr"/>
                </a:tc>
                <a:tc>
                  <a:txBody>
                    <a:bodyPr/>
                    <a:lstStyle/>
                    <a:p>
                      <a:r>
                        <a:rPr lang="en-US" sz="2500" dirty="0">
                          <a:latin typeface="Times New Roman" panose="02020603050405020304" pitchFamily="18" charset="0"/>
                          <a:cs typeface="Times New Roman" panose="02020603050405020304" pitchFamily="18" charset="0"/>
                        </a:rPr>
                        <a:t>AI recommendations</a:t>
                      </a:r>
                    </a:p>
                  </a:txBody>
                  <a:tcPr marL="129174" marR="129174" marT="64587" marB="64587" anchor="ctr"/>
                </a:tc>
                <a:extLst>
                  <a:ext uri="{0D108BD9-81ED-4DB2-BD59-A6C34878D82A}">
                    <a16:rowId xmlns:a16="http://schemas.microsoft.com/office/drawing/2014/main" val="473692453"/>
                  </a:ext>
                </a:extLst>
              </a:tr>
            </a:tbl>
          </a:graphicData>
        </a:graphic>
      </p:graphicFrame>
    </p:spTree>
    <p:extLst>
      <p:ext uri="{BB962C8B-B14F-4D97-AF65-F5344CB8AC3E}">
        <p14:creationId xmlns:p14="http://schemas.microsoft.com/office/powerpoint/2010/main" val="227832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8AD31230-A741-82F3-E1A1-959A895F0774}"/>
              </a:ext>
            </a:extLst>
          </p:cNvPr>
          <p:cNvSpPr>
            <a:spLocks noGrp="1"/>
          </p:cNvSpPr>
          <p:nvPr>
            <p:ph type="title"/>
          </p:nvPr>
        </p:nvSpPr>
        <p:spPr>
          <a:xfrm>
            <a:off x="838200" y="643467"/>
            <a:ext cx="2951205" cy="5571066"/>
          </a:xfrm>
        </p:spPr>
        <p:txBody>
          <a:bodyPr>
            <a:normAutofit/>
          </a:bodyPr>
          <a:lstStyle/>
          <a:p>
            <a:r>
              <a:rPr lang="en-US" b="1" dirty="0">
                <a:solidFill>
                  <a:srgbClr val="FFFFFF"/>
                </a:solidFill>
                <a:latin typeface="Times New Roman" panose="02020603050405020304" pitchFamily="18" charset="0"/>
                <a:cs typeface="Times New Roman" panose="02020603050405020304" pitchFamily="18" charset="0"/>
              </a:rPr>
              <a:t>Lessons Learned</a:t>
            </a:r>
          </a:p>
        </p:txBody>
      </p:sp>
      <p:graphicFrame>
        <p:nvGraphicFramePr>
          <p:cNvPr id="31" name="Content Placeholder 2">
            <a:extLst>
              <a:ext uri="{FF2B5EF4-FFF2-40B4-BE49-F238E27FC236}">
                <a16:creationId xmlns:a16="http://schemas.microsoft.com/office/drawing/2014/main" id="{18BB8996-2907-0B4B-E6F6-32AEEA0CF537}"/>
              </a:ext>
            </a:extLst>
          </p:cNvPr>
          <p:cNvGraphicFramePr>
            <a:graphicFrameLocks noGrp="1"/>
          </p:cNvGraphicFramePr>
          <p:nvPr>
            <p:ph idx="1"/>
            <p:extLst>
              <p:ext uri="{D42A27DB-BD31-4B8C-83A1-F6EECF244321}">
                <p14:modId xmlns:p14="http://schemas.microsoft.com/office/powerpoint/2010/main" val="157973159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376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70E8C71-9218-0415-8E54-B178822708DE}"/>
              </a:ext>
            </a:extLst>
          </p:cNvPr>
          <p:cNvSpPr>
            <a:spLocks noGrp="1"/>
          </p:cNvSpPr>
          <p:nvPr>
            <p:ph type="title"/>
          </p:nvPr>
        </p:nvSpPr>
        <p:spPr>
          <a:xfrm>
            <a:off x="838200" y="643467"/>
            <a:ext cx="2951205" cy="5571066"/>
          </a:xfrm>
        </p:spPr>
        <p:txBody>
          <a:bodyPr>
            <a:normAutofit/>
          </a:bodyPr>
          <a:lstStyle/>
          <a:p>
            <a:r>
              <a:rPr lang="en-US" b="1" dirty="0">
                <a:solidFill>
                  <a:srgbClr val="FFFFFF"/>
                </a:solidFill>
                <a:latin typeface="Times New Roman" panose="02020603050405020304" pitchFamily="18" charset="0"/>
                <a:cs typeface="Times New Roman" panose="02020603050405020304" pitchFamily="18" charset="0"/>
              </a:rPr>
              <a:t>Limitations &amp; Future Work</a:t>
            </a:r>
          </a:p>
        </p:txBody>
      </p:sp>
      <p:graphicFrame>
        <p:nvGraphicFramePr>
          <p:cNvPr id="5" name="Content Placeholder 2">
            <a:extLst>
              <a:ext uri="{FF2B5EF4-FFF2-40B4-BE49-F238E27FC236}">
                <a16:creationId xmlns:a16="http://schemas.microsoft.com/office/drawing/2014/main" id="{4FD037FD-6993-9F4B-B7C1-2C85CA05D918}"/>
              </a:ext>
            </a:extLst>
          </p:cNvPr>
          <p:cNvGraphicFramePr>
            <a:graphicFrameLocks noGrp="1"/>
          </p:cNvGraphicFramePr>
          <p:nvPr>
            <p:ph idx="1"/>
            <p:extLst>
              <p:ext uri="{D42A27DB-BD31-4B8C-83A1-F6EECF244321}">
                <p14:modId xmlns:p14="http://schemas.microsoft.com/office/powerpoint/2010/main" val="2961554874"/>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413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4E4F-FA3D-9422-679C-3145736F9D98}"/>
              </a:ext>
            </a:extLst>
          </p:cNvPr>
          <p:cNvSpPr>
            <a:spLocks noGrp="1"/>
          </p:cNvSpPr>
          <p:nvPr>
            <p:ph type="title"/>
          </p:nvPr>
        </p:nvSpPr>
        <p:spPr>
          <a:xfrm>
            <a:off x="235974" y="89661"/>
            <a:ext cx="11117826" cy="1352506"/>
          </a:xfrm>
        </p:spPr>
        <p:txBody>
          <a:bodyPr>
            <a:normAutofit/>
          </a:bodyPr>
          <a:lstStyle/>
          <a:p>
            <a:pPr algn="ctr"/>
            <a:r>
              <a:rPr lang="en-US" sz="4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Appendices Screens </a:t>
            </a:r>
            <a:br>
              <a:rPr lang="en-US" sz="1800" dirty="0">
                <a:latin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ea typeface="Aptos" panose="020B0004020202020204" pitchFamily="34" charset="0"/>
                <a:cs typeface="Times New Roman" panose="02020603050405020304" pitchFamily="18" charset="0"/>
              </a:rPr>
              <a:t>Use Case Model for Service Management System and </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Entity Relationship Diagram (ERD)</a:t>
            </a:r>
            <a:br>
              <a:rPr lang="en-US" sz="1800" dirty="0">
                <a:effectLst/>
                <a:latin typeface="Times New Roman" panose="02020603050405020304" pitchFamily="18" charset="0"/>
                <a:ea typeface="Aptos" panose="020B0004020202020204" pitchFamily="34"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pic>
        <p:nvPicPr>
          <p:cNvPr id="4" name="Content Placeholder 3" descr="A diagram of a person&#10;&#10;AI-generated content may be incorrect.">
            <a:extLst>
              <a:ext uri="{FF2B5EF4-FFF2-40B4-BE49-F238E27FC236}">
                <a16:creationId xmlns:a16="http://schemas.microsoft.com/office/drawing/2014/main" id="{10C20967-6BB3-ADB8-2F9C-8453E93371AF}"/>
              </a:ext>
            </a:extLst>
          </p:cNvPr>
          <p:cNvPicPr>
            <a:picLocks noGrp="1" noChangeAspect="1"/>
          </p:cNvPicPr>
          <p:nvPr>
            <p:ph idx="1"/>
          </p:nvPr>
        </p:nvPicPr>
        <p:blipFill rotWithShape="1">
          <a:blip r:embed="rId2"/>
          <a:srcRect l="1861" t="197" b="-1"/>
          <a:stretch/>
        </p:blipFill>
        <p:spPr bwMode="auto">
          <a:xfrm>
            <a:off x="1222745" y="1356851"/>
            <a:ext cx="2534559" cy="5411489"/>
          </a:xfrm>
          <a:prstGeom prst="rect">
            <a:avLst/>
          </a:prstGeom>
          <a:ln>
            <a:noFill/>
          </a:ln>
          <a:extLst>
            <a:ext uri="{53640926-AAD7-44D8-BBD7-CCE9431645EC}">
              <a14:shadowObscured xmlns:a14="http://schemas.microsoft.com/office/drawing/2010/main"/>
            </a:ext>
          </a:extLst>
        </p:spPr>
      </p:pic>
      <p:pic>
        <p:nvPicPr>
          <p:cNvPr id="5" name="Content Placeholder 3" descr="A computer screen shot of a computer diagram&#10;&#10;AI-generated content may be incorrect.">
            <a:extLst>
              <a:ext uri="{FF2B5EF4-FFF2-40B4-BE49-F238E27FC236}">
                <a16:creationId xmlns:a16="http://schemas.microsoft.com/office/drawing/2014/main" id="{D4290207-3543-C6A3-F1F8-7CA4CC620A84}"/>
              </a:ext>
            </a:extLst>
          </p:cNvPr>
          <p:cNvPicPr>
            <a:picLocks noChangeAspect="1"/>
          </p:cNvPicPr>
          <p:nvPr/>
        </p:nvPicPr>
        <p:blipFill>
          <a:blip r:embed="rId3"/>
          <a:stretch>
            <a:fillRect/>
          </a:stretch>
        </p:blipFill>
        <p:spPr>
          <a:xfrm>
            <a:off x="3982981" y="1356851"/>
            <a:ext cx="7973045" cy="5307286"/>
          </a:xfrm>
          <a:prstGeom prst="rect">
            <a:avLst/>
          </a:prstGeom>
        </p:spPr>
      </p:pic>
    </p:spTree>
    <p:extLst>
      <p:ext uri="{BB962C8B-B14F-4D97-AF65-F5344CB8AC3E}">
        <p14:creationId xmlns:p14="http://schemas.microsoft.com/office/powerpoint/2010/main" val="4280910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F586-DFD7-7904-C3AE-E198BB7CF8D2}"/>
              </a:ext>
            </a:extLst>
          </p:cNvPr>
          <p:cNvSpPr>
            <a:spLocks noGrp="1"/>
          </p:cNvSpPr>
          <p:nvPr>
            <p:ph type="title"/>
          </p:nvPr>
        </p:nvSpPr>
        <p:spPr>
          <a:xfrm>
            <a:off x="838200" y="1"/>
            <a:ext cx="10515600" cy="825909"/>
          </a:xfrm>
        </p:spPr>
        <p:txBody>
          <a:bodyPr>
            <a:normAutofit/>
          </a:bodyPr>
          <a:lstStyle/>
          <a:p>
            <a:pPr marL="0" marR="0" algn="ctr">
              <a:lnSpc>
                <a:spcPct val="115000"/>
              </a:lnSpc>
              <a:spcAft>
                <a:spcPts val="800"/>
              </a:spcAft>
            </a:pPr>
            <a:r>
              <a:rPr lang="en-US" sz="3600" b="1" kern="100" dirty="0">
                <a:effectLst/>
                <a:latin typeface="Times New Roman" panose="02020603050405020304" pitchFamily="18" charset="0"/>
                <a:ea typeface="Aptos" panose="020B0004020202020204" pitchFamily="34" charset="0"/>
                <a:cs typeface="Times New Roman" panose="02020603050405020304" pitchFamily="18" charset="0"/>
              </a:rPr>
              <a:t>Prototype Screens – Signup &amp; Login</a:t>
            </a:r>
            <a:endParaRPr lang="en-US" sz="3600" b="1"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Content Placeholder 3" descr="A close-up of a hand&#10;&#10;AI-generated content may be incorrect.">
            <a:extLst>
              <a:ext uri="{FF2B5EF4-FFF2-40B4-BE49-F238E27FC236}">
                <a16:creationId xmlns:a16="http://schemas.microsoft.com/office/drawing/2014/main" id="{CCBF21CE-D6B2-C8D1-935A-34BAF13D1F35}"/>
              </a:ext>
            </a:extLst>
          </p:cNvPr>
          <p:cNvPicPr>
            <a:picLocks noGrp="1" noChangeAspect="1"/>
          </p:cNvPicPr>
          <p:nvPr>
            <p:ph idx="1"/>
          </p:nvPr>
        </p:nvPicPr>
        <p:blipFill rotWithShape="1">
          <a:blip r:embed="rId2"/>
          <a:srcRect t="8163"/>
          <a:stretch/>
        </p:blipFill>
        <p:spPr bwMode="auto">
          <a:xfrm>
            <a:off x="141505" y="1149588"/>
            <a:ext cx="6055525" cy="2351482"/>
          </a:xfrm>
          <a:prstGeom prst="rect">
            <a:avLst/>
          </a:prstGeom>
          <a:ln>
            <a:noFill/>
          </a:ln>
          <a:extLst>
            <a:ext uri="{53640926-AAD7-44D8-BBD7-CCE9431645EC}">
              <a14:shadowObscured xmlns:a14="http://schemas.microsoft.com/office/drawing/2010/main"/>
            </a:ext>
          </a:extLst>
        </p:spPr>
      </p:pic>
      <p:pic>
        <p:nvPicPr>
          <p:cNvPr id="5" name="Picture 4" descr="A screenshot of a website&#10;&#10;AI-generated content may be incorrect.">
            <a:extLst>
              <a:ext uri="{FF2B5EF4-FFF2-40B4-BE49-F238E27FC236}">
                <a16:creationId xmlns:a16="http://schemas.microsoft.com/office/drawing/2014/main" id="{D555FA2D-1089-5D07-EAFA-BA99B29AD960}"/>
              </a:ext>
            </a:extLst>
          </p:cNvPr>
          <p:cNvPicPr>
            <a:picLocks noChangeAspect="1"/>
          </p:cNvPicPr>
          <p:nvPr/>
        </p:nvPicPr>
        <p:blipFill>
          <a:blip r:embed="rId3"/>
          <a:srcRect t="988"/>
          <a:stretch/>
        </p:blipFill>
        <p:spPr>
          <a:xfrm>
            <a:off x="4797112" y="3707842"/>
            <a:ext cx="7270958" cy="3066571"/>
          </a:xfrm>
          <a:prstGeom prst="rect">
            <a:avLst/>
          </a:prstGeom>
        </p:spPr>
      </p:pic>
      <p:sp>
        <p:nvSpPr>
          <p:cNvPr id="6" name="Rectangle 1">
            <a:extLst>
              <a:ext uri="{FF2B5EF4-FFF2-40B4-BE49-F238E27FC236}">
                <a16:creationId xmlns:a16="http://schemas.microsoft.com/office/drawing/2014/main" id="{523E872C-D986-92C3-063E-1EE53AE732E1}"/>
              </a:ext>
            </a:extLst>
          </p:cNvPr>
          <p:cNvSpPr>
            <a:spLocks noChangeArrowheads="1"/>
          </p:cNvSpPr>
          <p:nvPr/>
        </p:nvSpPr>
        <p:spPr bwMode="auto">
          <a:xfrm>
            <a:off x="3724998" y="744960"/>
            <a:ext cx="4215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Shows secure login interface for customers.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577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77267-A8A7-4808-9E1E-44E7B42C9F1F}"/>
              </a:ext>
            </a:extLst>
          </p:cNvPr>
          <p:cNvSpPr>
            <a:spLocks noGrp="1"/>
          </p:cNvSpPr>
          <p:nvPr>
            <p:ph type="title"/>
          </p:nvPr>
        </p:nvSpPr>
        <p:spPr>
          <a:xfrm>
            <a:off x="1142639" y="561203"/>
            <a:ext cx="9932691" cy="1165996"/>
          </a:xfrm>
        </p:spPr>
        <p:txBody>
          <a:bodyPr vert="horz" lIns="91440" tIns="45720" rIns="91440" bIns="45720" rtlCol="0" anchor="b">
            <a:noAutofit/>
          </a:bodyPr>
          <a:lstStyle/>
          <a:p>
            <a:pPr algn="ctr"/>
            <a:r>
              <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Main Screen – Beauty Salon Scheduler and </a:t>
            </a:r>
            <a:r>
              <a:rPr lang="en-US" sz="2800" b="1" kern="1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Aptos" panose="020B0004020202020204" pitchFamily="34" charset="0"/>
                <a:cs typeface="Times New Roman" panose="02020603050405020304" pitchFamily="18" charset="0"/>
              </a:rPr>
              <a:t>Appointment Booking Interface</a:t>
            </a:r>
            <a:br>
              <a:rPr lang="en-US" sz="2800" b="1" kern="1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Aptos" panose="020B0004020202020204" pitchFamily="34" charset="0"/>
                <a:cs typeface="Times New Roman" panose="02020603050405020304" pitchFamily="18" charset="0"/>
              </a:rPr>
            </a:br>
            <a:br>
              <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endPar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beauty website&#10;&#10;AI-generated content may be incorrect.">
            <a:extLst>
              <a:ext uri="{FF2B5EF4-FFF2-40B4-BE49-F238E27FC236}">
                <a16:creationId xmlns:a16="http://schemas.microsoft.com/office/drawing/2014/main" id="{4BF9093E-E736-E8D4-4F6B-543834AB58F3}"/>
              </a:ext>
            </a:extLst>
          </p:cNvPr>
          <p:cNvPicPr>
            <a:picLocks noChangeAspect="1"/>
          </p:cNvPicPr>
          <p:nvPr/>
        </p:nvPicPr>
        <p:blipFill>
          <a:blip r:embed="rId2"/>
          <a:stretch>
            <a:fillRect/>
          </a:stretch>
        </p:blipFill>
        <p:spPr>
          <a:xfrm>
            <a:off x="6096000" y="3344259"/>
            <a:ext cx="6011178" cy="3366259"/>
          </a:xfrm>
          <a:prstGeom prst="rect">
            <a:avLst/>
          </a:prstGeom>
        </p:spPr>
      </p:pic>
      <p:pic>
        <p:nvPicPr>
          <p:cNvPr id="10" name="Content Placeholder 9" descr="A beauty salon website with makeup brushes and flowers&#10;&#10;AI-generated content may be incorrect.">
            <a:extLst>
              <a:ext uri="{FF2B5EF4-FFF2-40B4-BE49-F238E27FC236}">
                <a16:creationId xmlns:a16="http://schemas.microsoft.com/office/drawing/2014/main" id="{C7646CA9-EC8B-6D93-EFE9-BF1A349FCC09}"/>
              </a:ext>
            </a:extLst>
          </p:cNvPr>
          <p:cNvPicPr>
            <a:picLocks noGrp="1" noChangeAspect="1"/>
          </p:cNvPicPr>
          <p:nvPr>
            <p:ph idx="1"/>
          </p:nvPr>
        </p:nvPicPr>
        <p:blipFill>
          <a:blip r:embed="rId3"/>
          <a:stretch>
            <a:fillRect/>
          </a:stretch>
        </p:blipFill>
        <p:spPr>
          <a:xfrm>
            <a:off x="84822" y="914470"/>
            <a:ext cx="5859854" cy="3281518"/>
          </a:xfrm>
          <a:prstGeom prst="rect">
            <a:avLst/>
          </a:prstGeom>
        </p:spPr>
      </p:pic>
    </p:spTree>
    <p:extLst>
      <p:ext uri="{BB962C8B-B14F-4D97-AF65-F5344CB8AC3E}">
        <p14:creationId xmlns:p14="http://schemas.microsoft.com/office/powerpoint/2010/main" val="187288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2CD4-C467-F114-0B14-0750C6592ECE}"/>
              </a:ext>
            </a:extLst>
          </p:cNvPr>
          <p:cNvSpPr>
            <a:spLocks noGrp="1"/>
          </p:cNvSpPr>
          <p:nvPr>
            <p:ph type="title"/>
          </p:nvPr>
        </p:nvSpPr>
        <p:spPr>
          <a:xfrm>
            <a:off x="51619" y="68827"/>
            <a:ext cx="11302181" cy="1111044"/>
          </a:xfrm>
        </p:spPr>
        <p:txBody>
          <a:bodyPr>
            <a:noAutofit/>
          </a:bodyPr>
          <a:lstStyle/>
          <a:p>
            <a:pPr algn="ct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Book Appointment Details Screen and </a:t>
            </a:r>
            <a:r>
              <a:rPr lang="en-US" sz="2800" b="1" dirty="0">
                <a:effectLst/>
                <a:latin typeface="Times New Roman" panose="02020603050405020304" pitchFamily="18" charset="0"/>
                <a:ea typeface="Aptos" panose="020B0004020202020204" pitchFamily="34" charset="0"/>
              </a:rPr>
              <a:t>Edit Appointment Form Screen</a:t>
            </a:r>
            <a:br>
              <a:rPr lang="en-US" sz="2800" b="1" kern="100" dirty="0">
                <a:effectLst/>
                <a:latin typeface="Aptos" panose="020B0004020202020204" pitchFamily="34" charset="0"/>
                <a:ea typeface="Aptos" panose="020B0004020202020204" pitchFamily="34" charset="0"/>
                <a:cs typeface="Times New Roman" panose="02020603050405020304" pitchFamily="18" charset="0"/>
              </a:rPr>
            </a:br>
            <a:endParaRPr lang="en-US" sz="2800" b="1" dirty="0"/>
          </a:p>
        </p:txBody>
      </p:sp>
      <p:pic>
        <p:nvPicPr>
          <p:cNvPr id="4" name="Content Placeholder 3" descr="A close-up of a product&#10;&#10;AI-generated content may be incorrect.">
            <a:extLst>
              <a:ext uri="{FF2B5EF4-FFF2-40B4-BE49-F238E27FC236}">
                <a16:creationId xmlns:a16="http://schemas.microsoft.com/office/drawing/2014/main" id="{6167A315-2298-F298-DB39-BACA6E437222}"/>
              </a:ext>
            </a:extLst>
          </p:cNvPr>
          <p:cNvPicPr>
            <a:picLocks noGrp="1" noChangeAspect="1"/>
          </p:cNvPicPr>
          <p:nvPr>
            <p:ph idx="1"/>
          </p:nvPr>
        </p:nvPicPr>
        <p:blipFill>
          <a:blip r:embed="rId2"/>
          <a:stretch>
            <a:fillRect/>
          </a:stretch>
        </p:blipFill>
        <p:spPr>
          <a:xfrm>
            <a:off x="51619" y="1107870"/>
            <a:ext cx="6454792" cy="2726710"/>
          </a:xfrm>
          <a:prstGeom prst="rect">
            <a:avLst/>
          </a:prstGeom>
        </p:spPr>
      </p:pic>
      <p:pic>
        <p:nvPicPr>
          <p:cNvPr id="5" name="Picture 4" descr="A screenshot of a appointment form&#10;&#10;AI-generated content may be incorrect.">
            <a:extLst>
              <a:ext uri="{FF2B5EF4-FFF2-40B4-BE49-F238E27FC236}">
                <a16:creationId xmlns:a16="http://schemas.microsoft.com/office/drawing/2014/main" id="{2C379AA9-9650-0382-D78C-607400B4A2F8}"/>
              </a:ext>
            </a:extLst>
          </p:cNvPr>
          <p:cNvPicPr>
            <a:picLocks noChangeAspect="1"/>
          </p:cNvPicPr>
          <p:nvPr/>
        </p:nvPicPr>
        <p:blipFill>
          <a:blip r:embed="rId3"/>
          <a:stretch>
            <a:fillRect/>
          </a:stretch>
        </p:blipFill>
        <p:spPr>
          <a:xfrm>
            <a:off x="4725710" y="3913240"/>
            <a:ext cx="7385114" cy="2875934"/>
          </a:xfrm>
          <a:prstGeom prst="rect">
            <a:avLst/>
          </a:prstGeom>
        </p:spPr>
      </p:pic>
    </p:spTree>
    <p:extLst>
      <p:ext uri="{BB962C8B-B14F-4D97-AF65-F5344CB8AC3E}">
        <p14:creationId xmlns:p14="http://schemas.microsoft.com/office/powerpoint/2010/main" val="23191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DAE5-9D00-AB8B-7C2B-5775890087A1}"/>
              </a:ext>
            </a:extLst>
          </p:cNvPr>
          <p:cNvSpPr>
            <a:spLocks noGrp="1"/>
          </p:cNvSpPr>
          <p:nvPr>
            <p:ph type="title"/>
          </p:nvPr>
        </p:nvSpPr>
        <p:spPr>
          <a:xfrm>
            <a:off x="255639" y="90379"/>
            <a:ext cx="11098161" cy="844119"/>
          </a:xfrm>
        </p:spPr>
        <p:txBody>
          <a:bodyPr>
            <a:noAutofit/>
          </a:bodyPr>
          <a:lstStyle/>
          <a:p>
            <a:pPr algn="ctr"/>
            <a:r>
              <a:rPr lang="en-US" sz="2400" b="1" dirty="0">
                <a:effectLst/>
                <a:latin typeface="Times New Roman" panose="02020603050405020304" pitchFamily="18" charset="0"/>
                <a:ea typeface="Aptos" panose="020B0004020202020204" pitchFamily="34" charset="0"/>
                <a:cs typeface="Times New Roman" panose="02020603050405020304" pitchFamily="18" charset="0"/>
              </a:rPr>
              <a:t>Service Order: Service Order Selection Screen and </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Review Service Order Screen</a:t>
            </a:r>
            <a:b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pic>
        <p:nvPicPr>
          <p:cNvPr id="4" name="Content Placeholder 3" descr="A screenshot of a service&#10;&#10;AI-generated content may be incorrect.">
            <a:extLst>
              <a:ext uri="{FF2B5EF4-FFF2-40B4-BE49-F238E27FC236}">
                <a16:creationId xmlns:a16="http://schemas.microsoft.com/office/drawing/2014/main" id="{E19046CB-C130-0046-D5AF-04DCF806A7A1}"/>
              </a:ext>
            </a:extLst>
          </p:cNvPr>
          <p:cNvPicPr>
            <a:picLocks noGrp="1" noChangeAspect="1"/>
          </p:cNvPicPr>
          <p:nvPr>
            <p:ph idx="1"/>
          </p:nvPr>
        </p:nvPicPr>
        <p:blipFill>
          <a:blip r:embed="rId2"/>
          <a:stretch>
            <a:fillRect/>
          </a:stretch>
        </p:blipFill>
        <p:spPr>
          <a:xfrm>
            <a:off x="118040" y="747564"/>
            <a:ext cx="5843443" cy="3301922"/>
          </a:xfrm>
          <a:prstGeom prst="rect">
            <a:avLst/>
          </a:prstGeom>
        </p:spPr>
      </p:pic>
      <p:pic>
        <p:nvPicPr>
          <p:cNvPr id="5" name="Picture 4" descr="A close up of a makeup brush&#10;&#10;AI-generated content may be incorrect.">
            <a:extLst>
              <a:ext uri="{FF2B5EF4-FFF2-40B4-BE49-F238E27FC236}">
                <a16:creationId xmlns:a16="http://schemas.microsoft.com/office/drawing/2014/main" id="{DD18ACE1-B063-765B-8D83-4DFBE81A84BE}"/>
              </a:ext>
            </a:extLst>
          </p:cNvPr>
          <p:cNvPicPr>
            <a:picLocks noChangeAspect="1"/>
          </p:cNvPicPr>
          <p:nvPr/>
        </p:nvPicPr>
        <p:blipFill>
          <a:blip r:embed="rId3"/>
          <a:stretch>
            <a:fillRect/>
          </a:stretch>
        </p:blipFill>
        <p:spPr>
          <a:xfrm>
            <a:off x="5619251" y="4160018"/>
            <a:ext cx="6484855" cy="2505260"/>
          </a:xfrm>
          <a:prstGeom prst="rect">
            <a:avLst/>
          </a:prstGeom>
        </p:spPr>
      </p:pic>
    </p:spTree>
    <p:extLst>
      <p:ext uri="{BB962C8B-B14F-4D97-AF65-F5344CB8AC3E}">
        <p14:creationId xmlns:p14="http://schemas.microsoft.com/office/powerpoint/2010/main" val="1847280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CD1A-2529-F27C-53C1-F8405B749796}"/>
              </a:ext>
            </a:extLst>
          </p:cNvPr>
          <p:cNvSpPr>
            <a:spLocks noGrp="1"/>
          </p:cNvSpPr>
          <p:nvPr>
            <p:ph type="title"/>
          </p:nvPr>
        </p:nvSpPr>
        <p:spPr>
          <a:xfrm>
            <a:off x="838200" y="334297"/>
            <a:ext cx="10515600" cy="865238"/>
          </a:xfrm>
        </p:spPr>
        <p:txBody>
          <a:bodyPr>
            <a:noAutofit/>
          </a:bodyPr>
          <a:lstStyle/>
          <a:p>
            <a:pPr algn="ct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Payment Screens</a:t>
            </a:r>
            <a:b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This screen enables customers to complete their payment using the selected method (Credit Card, Cash, or Check). The form dynamically displays relevant fields based on the payment option chosen.</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dirty="0"/>
          </a:p>
        </p:txBody>
      </p:sp>
      <p:pic>
        <p:nvPicPr>
          <p:cNvPr id="4" name="Content Placeholder 3" descr="A screenshot of a computer&#10;&#10;AI-generated content may be incorrect.">
            <a:extLst>
              <a:ext uri="{FF2B5EF4-FFF2-40B4-BE49-F238E27FC236}">
                <a16:creationId xmlns:a16="http://schemas.microsoft.com/office/drawing/2014/main" id="{0B8E51D2-01AC-81C1-C96A-1E651AA8E89E}"/>
              </a:ext>
            </a:extLst>
          </p:cNvPr>
          <p:cNvPicPr>
            <a:picLocks noGrp="1" noChangeAspect="1"/>
          </p:cNvPicPr>
          <p:nvPr>
            <p:ph idx="1"/>
          </p:nvPr>
        </p:nvPicPr>
        <p:blipFill>
          <a:blip r:embed="rId2"/>
          <a:stretch>
            <a:fillRect/>
          </a:stretch>
        </p:blipFill>
        <p:spPr>
          <a:xfrm>
            <a:off x="74525" y="1359944"/>
            <a:ext cx="6021475" cy="2323197"/>
          </a:xfrm>
          <a:prstGeom prst="rect">
            <a:avLst/>
          </a:prstGeom>
        </p:spPr>
      </p:pic>
      <p:pic>
        <p:nvPicPr>
          <p:cNvPr id="5" name="Picture 4" descr="A screenshot of a login box&#10;&#10;AI-generated content may be incorrect.">
            <a:extLst>
              <a:ext uri="{FF2B5EF4-FFF2-40B4-BE49-F238E27FC236}">
                <a16:creationId xmlns:a16="http://schemas.microsoft.com/office/drawing/2014/main" id="{9A4956FB-0E50-E854-6112-4D5A520DB29E}"/>
              </a:ext>
            </a:extLst>
          </p:cNvPr>
          <p:cNvPicPr>
            <a:picLocks noChangeAspect="1"/>
          </p:cNvPicPr>
          <p:nvPr/>
        </p:nvPicPr>
        <p:blipFill>
          <a:blip r:embed="rId3"/>
          <a:stretch>
            <a:fillRect/>
          </a:stretch>
        </p:blipFill>
        <p:spPr>
          <a:xfrm>
            <a:off x="6246970" y="1360669"/>
            <a:ext cx="5895870" cy="2322472"/>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BFD00588-8ADA-476F-1266-E7C089619BA1}"/>
              </a:ext>
            </a:extLst>
          </p:cNvPr>
          <p:cNvPicPr>
            <a:picLocks noChangeAspect="1"/>
          </p:cNvPicPr>
          <p:nvPr/>
        </p:nvPicPr>
        <p:blipFill>
          <a:blip r:embed="rId4"/>
          <a:stretch>
            <a:fillRect/>
          </a:stretch>
        </p:blipFill>
        <p:spPr>
          <a:xfrm>
            <a:off x="2436848" y="3843551"/>
            <a:ext cx="7569514" cy="2943700"/>
          </a:xfrm>
          <a:prstGeom prst="rect">
            <a:avLst/>
          </a:prstGeom>
        </p:spPr>
      </p:pic>
    </p:spTree>
    <p:extLst>
      <p:ext uri="{BB962C8B-B14F-4D97-AF65-F5344CB8AC3E}">
        <p14:creationId xmlns:p14="http://schemas.microsoft.com/office/powerpoint/2010/main" val="6349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8874-BAD7-F927-D98C-AE81750639EA}"/>
              </a:ext>
            </a:extLst>
          </p:cNvPr>
          <p:cNvSpPr>
            <a:spLocks noGrp="1"/>
          </p:cNvSpPr>
          <p:nvPr>
            <p:ph type="title"/>
          </p:nvPr>
        </p:nvSpPr>
        <p:spPr>
          <a:xfrm>
            <a:off x="838200" y="365126"/>
            <a:ext cx="10515600" cy="1326022"/>
          </a:xfrm>
        </p:spPr>
        <p:txBody>
          <a:bodyPr>
            <a:normAutofit fontScale="90000"/>
          </a:bodyPr>
          <a:lstStyle/>
          <a:p>
            <a:pPr algn="ctr"/>
            <a:r>
              <a:rPr lang="en-US" sz="2700" b="1" kern="100" dirty="0">
                <a:effectLst/>
                <a:latin typeface="Times New Roman" panose="02020603050405020304" pitchFamily="18" charset="0"/>
                <a:ea typeface="Aptos" panose="020B0004020202020204" pitchFamily="34" charset="0"/>
                <a:cs typeface="Times New Roman" panose="02020603050405020304" pitchFamily="18" charset="0"/>
              </a:rPr>
              <a:t>Admin Dashboard (Power BI)</a:t>
            </a:r>
            <a:b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Admin Dashboard provides a centralized, visual overview of key business metrics. It supports strategic decision-making with real-time insights and is developed in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Microsoft Power BI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It contains four critical analytics charts:</a:t>
            </a:r>
            <a:b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Content Placeholder 3" descr="A screenshot of a computer&#10;&#10;AI-generated content may be incorrect.">
            <a:extLst>
              <a:ext uri="{FF2B5EF4-FFF2-40B4-BE49-F238E27FC236}">
                <a16:creationId xmlns:a16="http://schemas.microsoft.com/office/drawing/2014/main" id="{B2F819AD-4DE9-5D73-73C7-DB1F6B8317E1}"/>
              </a:ext>
            </a:extLst>
          </p:cNvPr>
          <p:cNvPicPr>
            <a:picLocks noGrp="1" noChangeAspect="1"/>
          </p:cNvPicPr>
          <p:nvPr>
            <p:ph idx="1"/>
          </p:nvPr>
        </p:nvPicPr>
        <p:blipFill>
          <a:blip r:embed="rId3"/>
          <a:stretch>
            <a:fillRect/>
          </a:stretch>
        </p:blipFill>
        <p:spPr>
          <a:xfrm>
            <a:off x="2031237" y="1455583"/>
            <a:ext cx="8129525" cy="4585007"/>
          </a:xfrm>
          <a:prstGeom prst="rect">
            <a:avLst/>
          </a:prstGeom>
        </p:spPr>
      </p:pic>
    </p:spTree>
    <p:extLst>
      <p:ext uri="{BB962C8B-B14F-4D97-AF65-F5344CB8AC3E}">
        <p14:creationId xmlns:p14="http://schemas.microsoft.com/office/powerpoint/2010/main" val="128426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BE99F-9BAA-B4E3-1E7B-9A1C999B5065}"/>
              </a:ext>
            </a:extLst>
          </p:cNvPr>
          <p:cNvSpPr>
            <a:spLocks noGrp="1"/>
          </p:cNvSpPr>
          <p:nvPr>
            <p:ph type="title"/>
          </p:nvPr>
        </p:nvSpPr>
        <p:spPr>
          <a:xfrm>
            <a:off x="1371599" y="294538"/>
            <a:ext cx="9895951" cy="1033669"/>
          </a:xfrm>
        </p:spPr>
        <p:txBody>
          <a:bodyPr>
            <a:normAutofit/>
          </a:bodyPr>
          <a:lstStyle/>
          <a:p>
            <a:pPr algn="ctr"/>
            <a:r>
              <a:rPr lang="en-US" sz="4000" b="1" dirty="0">
                <a:solidFill>
                  <a:srgbClr val="FFFFFF"/>
                </a:solidFill>
                <a:latin typeface="Times New Roman" panose="02020603050405020304" pitchFamily="18" charset="0"/>
                <a:cs typeface="Times New Roman" panose="02020603050405020304" pitchFamily="18" charset="0"/>
              </a:rPr>
              <a:t>Introduction</a:t>
            </a:r>
          </a:p>
        </p:txBody>
      </p:sp>
      <p:sp>
        <p:nvSpPr>
          <p:cNvPr id="6" name="Rectangle 3">
            <a:extLst>
              <a:ext uri="{FF2B5EF4-FFF2-40B4-BE49-F238E27FC236}">
                <a16:creationId xmlns:a16="http://schemas.microsoft.com/office/drawing/2014/main" id="{98B2504F-5E16-72C8-33A2-ECA67B95821C}"/>
              </a:ext>
            </a:extLst>
          </p:cNvPr>
          <p:cNvSpPr>
            <a:spLocks noGrp="1" noChangeArrowheads="1"/>
          </p:cNvSpPr>
          <p:nvPr>
            <p:ph idx="1"/>
          </p:nvPr>
        </p:nvSpPr>
        <p:spPr bwMode="auto">
          <a:xfrm>
            <a:off x="1371599" y="1718268"/>
            <a:ext cx="9724031" cy="464320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p>
            <a:pPr eaLnBrk="0" fontAlgn="base" hangingPunct="0">
              <a:spcBef>
                <a:spcPct val="0"/>
              </a:spcBef>
              <a:spcAft>
                <a:spcPts val="600"/>
              </a:spcAft>
              <a:buFont typeface="Wingdings" panose="05000000000000000000" pitchFamily="2" charset="2"/>
              <a:buChar char="Ø"/>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Industry</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Beauty &amp; Wellness (Salons, Spas, Wellness Centers)</a:t>
            </a:r>
          </a:p>
          <a:p>
            <a:pPr eaLnBrk="0" fontAlgn="base" hangingPunct="0">
              <a:spcBef>
                <a:spcPct val="0"/>
              </a:spcBef>
              <a:spcAft>
                <a:spcPts val="600"/>
              </a:spcAft>
              <a:buFont typeface="Wingdings" panose="05000000000000000000" pitchFamily="2" charset="2"/>
              <a:buChar char="Ø"/>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Problem</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Manual bookings, disconnected data, no real-time insights</a:t>
            </a:r>
          </a:p>
          <a:p>
            <a:pPr eaLnBrk="0" fontAlgn="base" hangingPunct="0">
              <a:spcBef>
                <a:spcPct val="0"/>
              </a:spcBef>
              <a:spcAft>
                <a:spcPts val="600"/>
              </a:spcAft>
              <a:buFont typeface="Wingdings" panose="05000000000000000000" pitchFamily="2" charset="2"/>
              <a:buChar char="Ø"/>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Solution</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Smart, centralized system using </a:t>
            </a: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Power Apps + SQL Server + Power BI</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eaLnBrk="0" fontAlgn="base" hangingPunct="0">
              <a:spcBef>
                <a:spcPct val="0"/>
              </a:spcBef>
              <a:spcAft>
                <a:spcPts val="600"/>
              </a:spcAft>
              <a:buFont typeface="Wingdings" panose="05000000000000000000" pitchFamily="2" charset="2"/>
              <a:buChar char="Ø"/>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Approach</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Low-code, AI-enhanced solution for appointments, orders, and payments</a:t>
            </a:r>
          </a:p>
          <a:p>
            <a:pPr eaLnBrk="0" fontAlgn="base" hangingPunct="0">
              <a:spcBef>
                <a:spcPct val="0"/>
              </a:spcBef>
              <a:spcAft>
                <a:spcPts val="600"/>
              </a:spcAft>
              <a:buFont typeface="Wingdings" panose="05000000000000000000" pitchFamily="2" charset="2"/>
              <a:buChar char="Ø"/>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Key Features</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a:t>
            </a:r>
          </a:p>
          <a:p>
            <a:pPr lvl="1" eaLnBrk="0" fontAlgn="base" hangingPunct="0">
              <a:spcBef>
                <a:spcPct val="0"/>
              </a:spcBef>
              <a:spcAft>
                <a:spcPts val="600"/>
              </a:spcAf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Online booking &amp; order management</a:t>
            </a:r>
          </a:p>
          <a:p>
            <a:pPr lvl="1" eaLnBrk="0" fontAlgn="base" hangingPunct="0">
              <a:spcBef>
                <a:spcPct val="0"/>
              </a:spcBef>
              <a:spcAft>
                <a:spcPts val="600"/>
              </a:spcAf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Role-based login</a:t>
            </a:r>
          </a:p>
          <a:p>
            <a:pPr lvl="1" eaLnBrk="0" fontAlgn="base" hangingPunct="0">
              <a:spcBef>
                <a:spcPct val="0"/>
              </a:spcBef>
              <a:spcAft>
                <a:spcPts val="600"/>
              </a:spcAf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Multi-mode payments (Cash, Card, Check)</a:t>
            </a:r>
          </a:p>
          <a:p>
            <a:pPr lvl="1" eaLnBrk="0" fontAlgn="base" hangingPunct="0">
              <a:spcBef>
                <a:spcPct val="0"/>
              </a:spcBef>
              <a:spcAft>
                <a:spcPts val="600"/>
              </a:spcAf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Real-time dashboards &amp; analytics</a:t>
            </a:r>
          </a:p>
          <a:p>
            <a:pPr eaLnBrk="0" fontAlgn="base" hangingPunct="0">
              <a:spcBef>
                <a:spcPct val="0"/>
              </a:spcBef>
              <a:spcAft>
                <a:spcPts val="600"/>
              </a:spcAft>
              <a:buFont typeface="Wingdings" panose="05000000000000000000" pitchFamily="2" charset="2"/>
              <a:buChar char="Ø"/>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Outcome</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Improved operational flow, enhanced user experience, and data-driven decisions</a:t>
            </a:r>
          </a:p>
        </p:txBody>
      </p:sp>
    </p:spTree>
    <p:extLst>
      <p:ext uri="{BB962C8B-B14F-4D97-AF65-F5344CB8AC3E}">
        <p14:creationId xmlns:p14="http://schemas.microsoft.com/office/powerpoint/2010/main" val="471574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FE029-4F8E-1383-3CD7-F0456D990FE5}"/>
              </a:ext>
            </a:extLst>
          </p:cNvPr>
          <p:cNvSpPr>
            <a:spLocks noGrp="1"/>
          </p:cNvSpPr>
          <p:nvPr>
            <p:ph type="title"/>
          </p:nvPr>
        </p:nvSpPr>
        <p:spPr>
          <a:xfrm>
            <a:off x="6892112" y="2780442"/>
            <a:ext cx="4805996" cy="1297115"/>
          </a:xfrm>
        </p:spPr>
        <p:txBody>
          <a:bodyPr vert="horz" lIns="91440" tIns="45720" rIns="91440" bIns="45720" rtlCol="0" anchor="t">
            <a:normAutofit/>
          </a:bodyPr>
          <a:lstStyle/>
          <a:p>
            <a:r>
              <a:rPr lang="en-US" sz="4000" b="1" kern="1200">
                <a:ln w="6600">
                  <a:solidFill>
                    <a:schemeClr val="accent2"/>
                  </a:solidFill>
                  <a:prstDash val="solid"/>
                </a:ln>
                <a:solidFill>
                  <a:schemeClr val="tx2"/>
                </a:solidFill>
                <a:effectLst>
                  <a:outerShdw dist="38100" dir="2700000" algn="tl" rotWithShape="0">
                    <a:schemeClr val="accent2"/>
                  </a:outerShdw>
                </a:effectLst>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7B8BB382-6C4A-C01F-B134-13E721C4ED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49890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8517A-7894-1153-A820-D05BF6D7EFC3}"/>
              </a:ext>
            </a:extLst>
          </p:cNvPr>
          <p:cNvSpPr>
            <a:spLocks noGrp="1"/>
          </p:cNvSpPr>
          <p:nvPr>
            <p:ph type="title"/>
          </p:nvPr>
        </p:nvSpPr>
        <p:spPr>
          <a:xfrm>
            <a:off x="586478" y="1683756"/>
            <a:ext cx="3115265" cy="2396359"/>
          </a:xfrm>
        </p:spPr>
        <p:txBody>
          <a:bodyPr anchor="b">
            <a:normAutofit/>
          </a:bodyPr>
          <a:lstStyle/>
          <a:p>
            <a:pPr algn="r"/>
            <a:r>
              <a:rPr lang="en-US" sz="4000" b="1" dirty="0">
                <a:solidFill>
                  <a:srgbClr val="FFFFFF"/>
                </a:solidFill>
                <a:latin typeface="Times New Roman" panose="02020603050405020304" pitchFamily="18" charset="0"/>
                <a:cs typeface="Times New Roman" panose="02020603050405020304" pitchFamily="18" charset="0"/>
              </a:rPr>
              <a:t>Industry &amp; Problem Context</a:t>
            </a:r>
          </a:p>
        </p:txBody>
      </p:sp>
      <p:graphicFrame>
        <p:nvGraphicFramePr>
          <p:cNvPr id="6" name="Rectangle 1">
            <a:extLst>
              <a:ext uri="{FF2B5EF4-FFF2-40B4-BE49-F238E27FC236}">
                <a16:creationId xmlns:a16="http://schemas.microsoft.com/office/drawing/2014/main" id="{0DCCEF36-52BA-0C45-001E-99AB1878CE82}"/>
              </a:ext>
            </a:extLst>
          </p:cNvPr>
          <p:cNvGraphicFramePr>
            <a:graphicFrameLocks noGrp="1"/>
          </p:cNvGraphicFramePr>
          <p:nvPr>
            <p:ph idx="1"/>
            <p:extLst>
              <p:ext uri="{D42A27DB-BD31-4B8C-83A1-F6EECF244321}">
                <p14:modId xmlns:p14="http://schemas.microsoft.com/office/powerpoint/2010/main" val="130702573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31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390C651-46F6-5CD4-CD68-44234544AA36}"/>
              </a:ext>
            </a:extLst>
          </p:cNvPr>
          <p:cNvSpPr>
            <a:spLocks noGrp="1"/>
          </p:cNvSpPr>
          <p:nvPr>
            <p:ph type="title"/>
          </p:nvPr>
        </p:nvSpPr>
        <p:spPr>
          <a:xfrm>
            <a:off x="479394" y="1070800"/>
            <a:ext cx="3939688" cy="5583126"/>
          </a:xfrm>
        </p:spPr>
        <p:txBody>
          <a:bodyPr>
            <a:normAutofit/>
          </a:bodyPr>
          <a:lstStyle/>
          <a:p>
            <a:pPr algn="r"/>
            <a:r>
              <a:rPr lang="en-US" sz="5000" b="1" dirty="0">
                <a:latin typeface="Times New Roman" panose="02020603050405020304" pitchFamily="18" charset="0"/>
                <a:cs typeface="Times New Roman" panose="02020603050405020304" pitchFamily="18" charset="0"/>
              </a:rPr>
              <a:t>Organizational Sponsors</a:t>
            </a:r>
          </a:p>
        </p:txBody>
      </p:sp>
      <p:cxnSp>
        <p:nvCxnSpPr>
          <p:cNvPr id="15" name="Straight Connector 1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6" name="Rectangle 1">
            <a:extLst>
              <a:ext uri="{FF2B5EF4-FFF2-40B4-BE49-F238E27FC236}">
                <a16:creationId xmlns:a16="http://schemas.microsoft.com/office/drawing/2014/main" id="{5C5FC327-A710-A640-8BF9-BC159B1FE9B1}"/>
              </a:ext>
            </a:extLst>
          </p:cNvPr>
          <p:cNvGraphicFramePr>
            <a:graphicFrameLocks noGrp="1"/>
          </p:cNvGraphicFramePr>
          <p:nvPr>
            <p:ph idx="1"/>
            <p:extLst>
              <p:ext uri="{D42A27DB-BD31-4B8C-83A1-F6EECF244321}">
                <p14:modId xmlns:p14="http://schemas.microsoft.com/office/powerpoint/2010/main" val="57314473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2571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351F7-FDFC-2373-1636-99010167423D}"/>
              </a:ext>
            </a:extLst>
          </p:cNvPr>
          <p:cNvSpPr>
            <a:spLocks noGrp="1"/>
          </p:cNvSpPr>
          <p:nvPr>
            <p:ph type="title"/>
          </p:nvPr>
        </p:nvSpPr>
        <p:spPr>
          <a:xfrm>
            <a:off x="586478" y="1683756"/>
            <a:ext cx="3115265" cy="2396359"/>
          </a:xfrm>
        </p:spPr>
        <p:txBody>
          <a:bodyPr anchor="b">
            <a:normAutofit/>
          </a:bodyPr>
          <a:lstStyle/>
          <a:p>
            <a:pPr algn="r"/>
            <a:r>
              <a:rPr lang="en-US" sz="4000" b="1" dirty="0">
                <a:solidFill>
                  <a:srgbClr val="FFFFFF"/>
                </a:solidFill>
                <a:latin typeface="Times New Roman" panose="02020603050405020304" pitchFamily="18" charset="0"/>
                <a:cs typeface="Times New Roman" panose="02020603050405020304" pitchFamily="18" charset="0"/>
              </a:rPr>
              <a:t>System Capabilities</a:t>
            </a:r>
          </a:p>
        </p:txBody>
      </p:sp>
      <p:graphicFrame>
        <p:nvGraphicFramePr>
          <p:cNvPr id="6" name="Rectangle 1">
            <a:extLst>
              <a:ext uri="{FF2B5EF4-FFF2-40B4-BE49-F238E27FC236}">
                <a16:creationId xmlns:a16="http://schemas.microsoft.com/office/drawing/2014/main" id="{F78E71DC-8DD8-CF64-5A87-D35221969C7C}"/>
              </a:ext>
            </a:extLst>
          </p:cNvPr>
          <p:cNvGraphicFramePr>
            <a:graphicFrameLocks noGrp="1"/>
          </p:cNvGraphicFramePr>
          <p:nvPr>
            <p:ph idx="1"/>
            <p:extLst>
              <p:ext uri="{D42A27DB-BD31-4B8C-83A1-F6EECF244321}">
                <p14:modId xmlns:p14="http://schemas.microsoft.com/office/powerpoint/2010/main" val="266950212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938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4935F4-4335-70FD-52F2-872D1176FF76}"/>
              </a:ext>
            </a:extLst>
          </p:cNvPr>
          <p:cNvSpPr>
            <a:spLocks noGrp="1"/>
          </p:cNvSpPr>
          <p:nvPr>
            <p:ph type="title"/>
          </p:nvPr>
        </p:nvSpPr>
        <p:spPr>
          <a:xfrm>
            <a:off x="1383564" y="348865"/>
            <a:ext cx="9718111" cy="1576446"/>
          </a:xfrm>
        </p:spPr>
        <p:txBody>
          <a:bodyPr anchor="ctr">
            <a:normAutofit/>
          </a:bodyPr>
          <a:lstStyle/>
          <a:p>
            <a:r>
              <a:rPr lang="en-US" sz="4000" b="1" dirty="0">
                <a:solidFill>
                  <a:srgbClr val="FFFFFF"/>
                </a:solidFill>
                <a:latin typeface="Times New Roman" panose="02020603050405020304" pitchFamily="18" charset="0"/>
                <a:cs typeface="Times New Roman" panose="02020603050405020304" pitchFamily="18" charset="0"/>
              </a:rPr>
              <a:t>Business Benefits	</a:t>
            </a:r>
          </a:p>
        </p:txBody>
      </p:sp>
      <p:graphicFrame>
        <p:nvGraphicFramePr>
          <p:cNvPr id="6" name="Rectangle 1">
            <a:extLst>
              <a:ext uri="{FF2B5EF4-FFF2-40B4-BE49-F238E27FC236}">
                <a16:creationId xmlns:a16="http://schemas.microsoft.com/office/drawing/2014/main" id="{5ED6CE5F-A89D-825F-802A-A025DCD7CCCE}"/>
              </a:ext>
            </a:extLst>
          </p:cNvPr>
          <p:cNvGraphicFramePr>
            <a:graphicFrameLocks noGrp="1"/>
          </p:cNvGraphicFramePr>
          <p:nvPr>
            <p:ph idx="1"/>
            <p:extLst>
              <p:ext uri="{D42A27DB-BD31-4B8C-83A1-F6EECF244321}">
                <p14:modId xmlns:p14="http://schemas.microsoft.com/office/powerpoint/2010/main" val="68686300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6826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C8B8F-2501-008F-CEE6-EACF2CAE3DA7}"/>
              </a:ext>
            </a:extLst>
          </p:cNvPr>
          <p:cNvSpPr>
            <a:spLocks noGrp="1"/>
          </p:cNvSpPr>
          <p:nvPr>
            <p:ph type="title"/>
          </p:nvPr>
        </p:nvSpPr>
        <p:spPr>
          <a:xfrm>
            <a:off x="621792" y="1161288"/>
            <a:ext cx="3602736" cy="4526280"/>
          </a:xfrm>
        </p:spPr>
        <p:txBody>
          <a:bodyPr>
            <a:normAutofit/>
          </a:bodyPr>
          <a:lstStyle/>
          <a:p>
            <a:r>
              <a:rPr lang="en-US" sz="4000" b="1" dirty="0">
                <a:latin typeface="Times New Roman" panose="02020603050405020304" pitchFamily="18" charset="0"/>
                <a:cs typeface="Times New Roman" panose="02020603050405020304" pitchFamily="18" charset="0"/>
              </a:rPr>
              <a:t>Architecture / Technology Stack</a:t>
            </a:r>
          </a:p>
        </p:txBody>
      </p:sp>
      <p:sp>
        <p:nvSpPr>
          <p:cNvPr id="16" name="Rectangle 1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3" name="Rectangle 1">
            <a:extLst>
              <a:ext uri="{FF2B5EF4-FFF2-40B4-BE49-F238E27FC236}">
                <a16:creationId xmlns:a16="http://schemas.microsoft.com/office/drawing/2014/main" id="{9A8A1774-FB6E-AFDC-9604-337810405B35}"/>
              </a:ext>
            </a:extLst>
          </p:cNvPr>
          <p:cNvGraphicFramePr>
            <a:graphicFrameLocks noGrp="1"/>
          </p:cNvGraphicFramePr>
          <p:nvPr>
            <p:ph idx="1"/>
            <p:extLst>
              <p:ext uri="{D42A27DB-BD31-4B8C-83A1-F6EECF244321}">
                <p14:modId xmlns:p14="http://schemas.microsoft.com/office/powerpoint/2010/main" val="3019669769"/>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3872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CBE93B-0ABA-A7D8-0052-C6B25888B1EF}"/>
              </a:ext>
            </a:extLst>
          </p:cNvPr>
          <p:cNvSpPr>
            <a:spLocks noGrp="1"/>
          </p:cNvSpPr>
          <p:nvPr>
            <p:ph type="title"/>
          </p:nvPr>
        </p:nvSpPr>
        <p:spPr>
          <a:xfrm>
            <a:off x="621792" y="1161288"/>
            <a:ext cx="3602736" cy="4526280"/>
          </a:xfrm>
        </p:spPr>
        <p:txBody>
          <a:bodyPr>
            <a:normAutofit/>
          </a:bodyPr>
          <a:lstStyle/>
          <a:p>
            <a:r>
              <a:rPr lang="en-US" sz="4000" b="1" dirty="0">
                <a:latin typeface="Times New Roman" panose="02020603050405020304" pitchFamily="18" charset="0"/>
                <a:cs typeface="Times New Roman" panose="02020603050405020304" pitchFamily="18" charset="0"/>
              </a:rPr>
              <a:t>Project Deliverables</a:t>
            </a:r>
          </a:p>
        </p:txBody>
      </p:sp>
      <p:sp>
        <p:nvSpPr>
          <p:cNvPr id="19" name="Rectangle 1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Rectangle 1">
            <a:extLst>
              <a:ext uri="{FF2B5EF4-FFF2-40B4-BE49-F238E27FC236}">
                <a16:creationId xmlns:a16="http://schemas.microsoft.com/office/drawing/2014/main" id="{198EE515-0858-86CB-8F66-BAA66919E3FF}"/>
              </a:ext>
            </a:extLst>
          </p:cNvPr>
          <p:cNvGraphicFramePr>
            <a:graphicFrameLocks noGrp="1"/>
          </p:cNvGraphicFramePr>
          <p:nvPr>
            <p:ph idx="1"/>
            <p:extLst>
              <p:ext uri="{D42A27DB-BD31-4B8C-83A1-F6EECF244321}">
                <p14:modId xmlns:p14="http://schemas.microsoft.com/office/powerpoint/2010/main" val="142221667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45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B932-4134-30F1-A14A-2F8A9082756F}"/>
              </a:ext>
            </a:extLst>
          </p:cNvPr>
          <p:cNvSpPr>
            <a:spLocks noGrp="1"/>
          </p:cNvSpPr>
          <p:nvPr>
            <p:ph type="title"/>
          </p:nvPr>
        </p:nvSpPr>
        <p:spPr/>
        <p:txBody>
          <a:bodyPr/>
          <a:lstStyle/>
          <a:p>
            <a:r>
              <a:rPr lang="en-US"/>
              <a:t>Feasibility Analysis</a:t>
            </a:r>
            <a:endParaRPr lang="en-US" dirty="0"/>
          </a:p>
        </p:txBody>
      </p:sp>
      <p:graphicFrame>
        <p:nvGraphicFramePr>
          <p:cNvPr id="17" name="Content Placeholder 2">
            <a:extLst>
              <a:ext uri="{FF2B5EF4-FFF2-40B4-BE49-F238E27FC236}">
                <a16:creationId xmlns:a16="http://schemas.microsoft.com/office/drawing/2014/main" id="{69D87F34-BD01-5255-56EE-F445764216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404426"/>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935</TotalTime>
  <Words>1907</Words>
  <Application>Microsoft Office PowerPoint</Application>
  <PresentationFormat>Widescreen</PresentationFormat>
  <Paragraphs>158</Paragraphs>
  <Slides>20</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Calibri Light</vt:lpstr>
      <vt:lpstr>Times New Roman</vt:lpstr>
      <vt:lpstr>Wingdings</vt:lpstr>
      <vt:lpstr>Office 2013 - 2022 Theme</vt:lpstr>
      <vt:lpstr>Project Name: AI-Enabled Appointment Scheduling and Service Management System  Name: Divya Davra Date: 4/12/2025</vt:lpstr>
      <vt:lpstr>Introduction</vt:lpstr>
      <vt:lpstr>Industry &amp; Problem Context</vt:lpstr>
      <vt:lpstr>Organizational Sponsors</vt:lpstr>
      <vt:lpstr>System Capabilities</vt:lpstr>
      <vt:lpstr>Business Benefits </vt:lpstr>
      <vt:lpstr>Architecture / Technology Stack</vt:lpstr>
      <vt:lpstr>Project Deliverables</vt:lpstr>
      <vt:lpstr>Feasibility Analysis</vt:lpstr>
      <vt:lpstr>Solution Evaluation</vt:lpstr>
      <vt:lpstr>Lessons Learned</vt:lpstr>
      <vt:lpstr>Limitations &amp; Future Work</vt:lpstr>
      <vt:lpstr>Appendices Screens  Use Case Model for Service Management System and Entity Relationship Diagram (ERD) </vt:lpstr>
      <vt:lpstr>Prototype Screens – Signup &amp; Login</vt:lpstr>
      <vt:lpstr>Main Screen – Beauty Salon Scheduler and Appointment Booking Interface  </vt:lpstr>
      <vt:lpstr>Book Appointment Details Screen and Edit Appointment Form Screen </vt:lpstr>
      <vt:lpstr>Service Order: Service Order Selection Screen and Review Service Order Screen </vt:lpstr>
      <vt:lpstr>Payment Screens This screen enables customers to complete their payment using the selected method (Credit Card, Cash, or Check). The form dynamically displays relevant fields based on the payment option chosen.  </vt:lpstr>
      <vt:lpstr>Admin Dashboard (Power BI) The Admin Dashboard provides a centralized, visual overview of key business metrics. It supports strategic decision-making with real-time insights and is developed in Microsoft Power BI. It contains four critical analytics charts: </vt:lpstr>
      <vt:lpstr>Thank You</vt:lpstr>
    </vt:vector>
  </TitlesOfParts>
  <Company>Oakland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divyadavra</dc:creator>
  <cp:lastModifiedBy>divyadavra</cp:lastModifiedBy>
  <cp:revision>30</cp:revision>
  <dcterms:created xsi:type="dcterms:W3CDTF">2025-04-13T02:18:18Z</dcterms:created>
  <dcterms:modified xsi:type="dcterms:W3CDTF">2025-04-14T22:00:08Z</dcterms:modified>
</cp:coreProperties>
</file>